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modernComment_7FE4DFFE_1CC8580F.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1" r:id="rId5"/>
  </p:sldMasterIdLst>
  <p:notesMasterIdLst>
    <p:notesMasterId r:id="rId76"/>
  </p:notesMasterIdLst>
  <p:sldIdLst>
    <p:sldId id="257" r:id="rId6"/>
    <p:sldId id="2145705934" r:id="rId7"/>
    <p:sldId id="259" r:id="rId8"/>
    <p:sldId id="260" r:id="rId9"/>
    <p:sldId id="261" r:id="rId10"/>
    <p:sldId id="262" r:id="rId11"/>
    <p:sldId id="266" r:id="rId12"/>
    <p:sldId id="285" r:id="rId13"/>
    <p:sldId id="2145705906" r:id="rId14"/>
    <p:sldId id="2145705907" r:id="rId15"/>
    <p:sldId id="292" r:id="rId16"/>
    <p:sldId id="2145705908" r:id="rId17"/>
    <p:sldId id="272" r:id="rId18"/>
    <p:sldId id="273" r:id="rId19"/>
    <p:sldId id="274" r:id="rId20"/>
    <p:sldId id="2145705948" r:id="rId21"/>
    <p:sldId id="2145705949" r:id="rId22"/>
    <p:sldId id="275" r:id="rId23"/>
    <p:sldId id="2145705952" r:id="rId24"/>
    <p:sldId id="276" r:id="rId25"/>
    <p:sldId id="277" r:id="rId26"/>
    <p:sldId id="278" r:id="rId27"/>
    <p:sldId id="279" r:id="rId28"/>
    <p:sldId id="2145705935" r:id="rId29"/>
    <p:sldId id="2145705985" r:id="rId30"/>
    <p:sldId id="301" r:id="rId31"/>
    <p:sldId id="2145705888" r:id="rId32"/>
    <p:sldId id="302" r:id="rId33"/>
    <p:sldId id="2145705947" r:id="rId34"/>
    <p:sldId id="2145705937" r:id="rId35"/>
    <p:sldId id="2145705889" r:id="rId36"/>
    <p:sldId id="2145705944" r:id="rId37"/>
    <p:sldId id="2145705953" r:id="rId38"/>
    <p:sldId id="2145705984" r:id="rId39"/>
    <p:sldId id="2145705956" r:id="rId40"/>
    <p:sldId id="2145705957" r:id="rId41"/>
    <p:sldId id="2145705958" r:id="rId42"/>
    <p:sldId id="2145705959" r:id="rId43"/>
    <p:sldId id="2145705960" r:id="rId44"/>
    <p:sldId id="2145705961" r:id="rId45"/>
    <p:sldId id="2145705962" r:id="rId46"/>
    <p:sldId id="2145705963" r:id="rId47"/>
    <p:sldId id="2145705964" r:id="rId48"/>
    <p:sldId id="2145705954" r:id="rId49"/>
    <p:sldId id="2145705988" r:id="rId50"/>
    <p:sldId id="2145705967" r:id="rId51"/>
    <p:sldId id="2145705991" r:id="rId52"/>
    <p:sldId id="2145705993" r:id="rId53"/>
    <p:sldId id="2145705966" r:id="rId54"/>
    <p:sldId id="2145705978" r:id="rId55"/>
    <p:sldId id="2145705973" r:id="rId56"/>
    <p:sldId id="2145705977" r:id="rId57"/>
    <p:sldId id="300" r:id="rId58"/>
    <p:sldId id="2145705990" r:id="rId59"/>
    <p:sldId id="2145705980" r:id="rId60"/>
    <p:sldId id="2145705968" r:id="rId61"/>
    <p:sldId id="2145705974" r:id="rId62"/>
    <p:sldId id="2145705981" r:id="rId63"/>
    <p:sldId id="2145705982" r:id="rId64"/>
    <p:sldId id="2145705989" r:id="rId65"/>
    <p:sldId id="2145705969" r:id="rId66"/>
    <p:sldId id="2145705976" r:id="rId67"/>
    <p:sldId id="2145705986" r:id="rId68"/>
    <p:sldId id="2145705938" r:id="rId69"/>
    <p:sldId id="315" r:id="rId70"/>
    <p:sldId id="306" r:id="rId71"/>
    <p:sldId id="2145705992" r:id="rId72"/>
    <p:sldId id="317" r:id="rId73"/>
    <p:sldId id="318" r:id="rId74"/>
    <p:sldId id="319" r:id="rId75"/>
  </p:sldIdLst>
  <p:sldSz cx="12192000" cy="6858000"/>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75C20D-34CF-6D66-E45C-A59BAA59868E}" name="Dassonneville Yaron" initials="DY" userId="S::yaron.dassonneville@vlaanderen.be::f00fbc3b-a7c3-459a-b6dd-9db3be5520da" providerId="AD"/>
  <p188:author id="{D3AE457B-161E-BFB2-DFF9-51D19F7CE434}" name="Verbrugge Aline" initials="VA" userId="S::aline.verbrugge@vlaanderen.be::38e90b0a-c2da-403c-be89-d467f5b9de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aron Dassonneville (BE)" initials="" lastIdx="2" clrIdx="0"/>
  <p:cmAuthor id="2" name="Renders Laurien" initials="LR" lastIdx="10" clrIdx="1">
    <p:extLst>
      <p:ext uri="{19B8F6BF-5375-455C-9EA6-DF929625EA0E}">
        <p15:presenceInfo xmlns:p15="http://schemas.microsoft.com/office/powerpoint/2012/main" userId="S::laurien.renders@vlaanderen.be::b1fe827e-203c-4d6c-84c0-320bb16542ac" providerId="AD"/>
      </p:ext>
    </p:extLst>
  </p:cmAuthor>
  <p:cmAuthor id="3" name="Dassonneville Yaron" initials="DY" lastIdx="9" clrIdx="2">
    <p:extLst>
      <p:ext uri="{19B8F6BF-5375-455C-9EA6-DF929625EA0E}">
        <p15:presenceInfo xmlns:p15="http://schemas.microsoft.com/office/powerpoint/2012/main" userId="S::yaron.dassonneville@vlaanderen.be::f00fbc3b-a7c3-459a-b6dd-9db3be5520da" providerId="AD"/>
      </p:ext>
    </p:extLst>
  </p:cmAuthor>
  <p:cmAuthor id="4" name="Verbrugge Aline" initials="VA" lastIdx="11" clrIdx="3">
    <p:extLst>
      <p:ext uri="{19B8F6BF-5375-455C-9EA6-DF929625EA0E}">
        <p15:presenceInfo xmlns:p15="http://schemas.microsoft.com/office/powerpoint/2012/main" userId="S::aline.verbrugge@vlaanderen.be::38e90b0a-c2da-403c-be89-d467f5b9de66" providerId="AD"/>
      </p:ext>
    </p:extLst>
  </p:cmAuthor>
  <p:cmAuthor id="5" name="De Cock Jitse" initials="DCJ" lastIdx="1" clrIdx="4">
    <p:extLst>
      <p:ext uri="{19B8F6BF-5375-455C-9EA6-DF929625EA0E}">
        <p15:presenceInfo xmlns:p15="http://schemas.microsoft.com/office/powerpoint/2012/main" userId="S::jitse.decock@vlaanderen.be::9cc8e242-c866-4cc7-a24e-e9b4878258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D6D7"/>
    <a:srgbClr val="FF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omments/modernComment_7FE4DFFE_1CC8580F.xml><?xml version="1.0" encoding="utf-8"?>
<p188:cmLst xmlns:a="http://schemas.openxmlformats.org/drawingml/2006/main" xmlns:r="http://schemas.openxmlformats.org/officeDocument/2006/relationships" xmlns:p188="http://schemas.microsoft.com/office/powerpoint/2018/8/main">
  <p188:cm id="{58212CAB-1B0C-46E5-9F19-5E02F60743F9}" authorId="{D3AE457B-161E-BFB2-DFF9-51D19F7CE434}" status="resolved" created="2024-08-23T08:36:58.334">
    <ac:txMkLst xmlns:ac="http://schemas.microsoft.com/office/drawing/2013/main/command">
      <pc:docMk xmlns:pc="http://schemas.microsoft.com/office/powerpoint/2013/main/command"/>
      <pc:sldMk xmlns:pc="http://schemas.microsoft.com/office/powerpoint/2013/main/command" cId="482891791" sldId="2145705982"/>
      <ac:spMk id="3" creationId="{6A640E1F-D320-5CC2-93A6-DC359E22E5ED}"/>
      <ac:txMk cp="1" len="6">
        <ac:context len="1" hash="13"/>
      </ac:txMk>
    </ac:txMkLst>
    <p188:replyLst>
      <p188:reply id="{66C7ADF4-1D48-4851-8271-8D5ECFAC4CC7}" authorId="{B575C20D-34CF-6D66-E45C-A59BAA59868E}" created="2024-09-02T08:55:43.976">
        <p188:txBody>
          <a:bodyPr/>
          <a:lstStyle/>
          <a:p>
            <a:r>
              <a:rPr lang="en-US"/>
              <a:t>Zou hier de storylines aanhalen (heb al icoontjes bijgezet)</a:t>
            </a:r>
          </a:p>
        </p188:txBody>
      </p188:reply>
    </p188:replyLst>
    <p188:txBody>
      <a:bodyPr/>
      <a:lstStyle/>
      <a:p>
        <a:r>
          <a:rPr lang="en-US"/>
          <a:t>[@Dassonneville Yaron] voorbeeldjes</a:t>
        </a:r>
      </a:p>
    </p188:txBody>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528F0-CB0D-4A91-8D16-24908B87C5A0}" type="doc">
      <dgm:prSet loTypeId="urn:microsoft.com/office/officeart/2005/8/layout/hierarchy3" loCatId="list" qsTypeId="urn:microsoft.com/office/officeart/2005/8/quickstyle/simple1" qsCatId="simple" csTypeId="urn:microsoft.com/office/officeart/2005/8/colors/colorful4" csCatId="colorful" phldr="1"/>
      <dgm:spPr/>
      <dgm:t>
        <a:bodyPr/>
        <a:lstStyle/>
        <a:p>
          <a:endParaRPr lang="en-GB"/>
        </a:p>
      </dgm:t>
    </dgm:pt>
    <dgm:pt modelId="{86F98797-9E9C-4AB7-88DB-0CE6F20E6A84}">
      <dgm:prSet custT="1"/>
      <dgm:spPr/>
      <dgm:t>
        <a:bodyPr/>
        <a:lstStyle/>
        <a:p>
          <a:r>
            <a:rPr lang="en-US" sz="2400" b="0" i="0" err="1"/>
            <a:t>Lokaal</a:t>
          </a:r>
          <a:r>
            <a:rPr lang="en-US" sz="2400" b="0" i="0"/>
            <a:t> </a:t>
          </a:r>
          <a:r>
            <a:rPr lang="en-US" sz="2400" b="0" i="0" err="1"/>
            <a:t>bestuur</a:t>
          </a:r>
          <a:endParaRPr lang="en-GB" sz="2400"/>
        </a:p>
      </dgm:t>
    </dgm:pt>
    <dgm:pt modelId="{70DA6952-3CDC-4537-92B5-EA65A4E63AA3}" type="parTrans" cxnId="{652AA37E-BC5C-4BA9-8F57-61B6128A6A96}">
      <dgm:prSet/>
      <dgm:spPr/>
      <dgm:t>
        <a:bodyPr/>
        <a:lstStyle/>
        <a:p>
          <a:endParaRPr lang="en-GB"/>
        </a:p>
      </dgm:t>
    </dgm:pt>
    <dgm:pt modelId="{8C3C531F-D93F-4338-979D-6DC212E14B6B}" type="sibTrans" cxnId="{652AA37E-BC5C-4BA9-8F57-61B6128A6A96}">
      <dgm:prSet/>
      <dgm:spPr/>
      <dgm:t>
        <a:bodyPr/>
        <a:lstStyle/>
        <a:p>
          <a:endParaRPr lang="en-GB"/>
        </a:p>
      </dgm:t>
    </dgm:pt>
    <dgm:pt modelId="{A6BF9B08-87B3-4E1E-B194-C2C818BD5059}">
      <dgm:prSet custT="1"/>
      <dgm:spPr/>
      <dgm:t>
        <a:bodyPr/>
        <a:lstStyle/>
        <a:p>
          <a:r>
            <a:rPr lang="en-US" sz="2400" b="0" i="0" err="1"/>
            <a:t>Inwoner</a:t>
          </a:r>
          <a:endParaRPr lang="en-GB" sz="2400"/>
        </a:p>
      </dgm:t>
    </dgm:pt>
    <dgm:pt modelId="{AE698E76-C72F-497B-A295-79BF98E55EFC}" type="parTrans" cxnId="{F6A4EDE0-12B2-47E2-9B7C-CDB6B3AFA0ED}">
      <dgm:prSet/>
      <dgm:spPr/>
      <dgm:t>
        <a:bodyPr/>
        <a:lstStyle/>
        <a:p>
          <a:endParaRPr lang="en-GB"/>
        </a:p>
      </dgm:t>
    </dgm:pt>
    <dgm:pt modelId="{A8C8E000-434B-4977-96B2-144D6F32F511}" type="sibTrans" cxnId="{F6A4EDE0-12B2-47E2-9B7C-CDB6B3AFA0ED}">
      <dgm:prSet/>
      <dgm:spPr/>
      <dgm:t>
        <a:bodyPr/>
        <a:lstStyle/>
        <a:p>
          <a:endParaRPr lang="en-GB"/>
        </a:p>
      </dgm:t>
    </dgm:pt>
    <dgm:pt modelId="{1BE56142-BFEC-4461-845D-C5337B5335C4}">
      <dgm:prSet custT="1"/>
      <dgm:spPr/>
      <dgm:t>
        <a:bodyPr/>
        <a:lstStyle/>
        <a:p>
          <a:r>
            <a:rPr lang="en-US" sz="2400" b="0" i="0" err="1"/>
            <a:t>Vracht</a:t>
          </a:r>
          <a:r>
            <a:rPr lang="en-US" sz="2400" b="0" i="0"/>
            <a:t>- </a:t>
          </a:r>
          <a:r>
            <a:rPr lang="en-US" sz="2400" b="0" i="0" err="1"/>
            <a:t>en</a:t>
          </a:r>
          <a:r>
            <a:rPr lang="en-US" sz="2400" b="0" i="0"/>
            <a:t> </a:t>
          </a:r>
          <a:r>
            <a:rPr lang="en-US" sz="2400" b="0" i="0" err="1"/>
            <a:t>hulpdiensten</a:t>
          </a:r>
          <a:endParaRPr lang="en-GB" sz="2400"/>
        </a:p>
      </dgm:t>
    </dgm:pt>
    <dgm:pt modelId="{8E59C681-78A3-4DE1-9869-392363DC658B}" type="parTrans" cxnId="{4CBAEF67-DA47-4897-AC1B-24AEF9BF7A56}">
      <dgm:prSet/>
      <dgm:spPr/>
      <dgm:t>
        <a:bodyPr/>
        <a:lstStyle/>
        <a:p>
          <a:endParaRPr lang="en-GB"/>
        </a:p>
      </dgm:t>
    </dgm:pt>
    <dgm:pt modelId="{67A11416-D5F6-40A5-92CF-203CA4FCA54E}" type="sibTrans" cxnId="{4CBAEF67-DA47-4897-AC1B-24AEF9BF7A56}">
      <dgm:prSet/>
      <dgm:spPr/>
      <dgm:t>
        <a:bodyPr/>
        <a:lstStyle/>
        <a:p>
          <a:endParaRPr lang="en-GB"/>
        </a:p>
      </dgm:t>
    </dgm:pt>
    <dgm:pt modelId="{186A5FA7-F08F-4728-AAC1-29CEBC56A3D3}" type="pres">
      <dgm:prSet presAssocID="{5F0528F0-CB0D-4A91-8D16-24908B87C5A0}" presName="diagram" presStyleCnt="0">
        <dgm:presLayoutVars>
          <dgm:chPref val="1"/>
          <dgm:dir/>
          <dgm:animOne val="branch"/>
          <dgm:animLvl val="lvl"/>
          <dgm:resizeHandles/>
        </dgm:presLayoutVars>
      </dgm:prSet>
      <dgm:spPr/>
    </dgm:pt>
    <dgm:pt modelId="{44B7629F-2C19-4BD9-AE85-6537A79213FD}" type="pres">
      <dgm:prSet presAssocID="{86F98797-9E9C-4AB7-88DB-0CE6F20E6A84}" presName="root" presStyleCnt="0"/>
      <dgm:spPr/>
    </dgm:pt>
    <dgm:pt modelId="{AD78F130-B08B-4555-A9EB-F81218D0CBD2}" type="pres">
      <dgm:prSet presAssocID="{86F98797-9E9C-4AB7-88DB-0CE6F20E6A84}" presName="rootComposite" presStyleCnt="0"/>
      <dgm:spPr/>
    </dgm:pt>
    <dgm:pt modelId="{BD85F62E-3E00-484D-8280-3143F57AA488}" type="pres">
      <dgm:prSet presAssocID="{86F98797-9E9C-4AB7-88DB-0CE6F20E6A84}" presName="rootText" presStyleLbl="node1" presStyleIdx="0" presStyleCnt="3" custScaleY="71553"/>
      <dgm:spPr/>
    </dgm:pt>
    <dgm:pt modelId="{77C7AF11-EB0B-4D29-8BEC-D5124159CE79}" type="pres">
      <dgm:prSet presAssocID="{86F98797-9E9C-4AB7-88DB-0CE6F20E6A84}" presName="rootConnector" presStyleLbl="node1" presStyleIdx="0" presStyleCnt="3"/>
      <dgm:spPr/>
    </dgm:pt>
    <dgm:pt modelId="{447D8331-5A7C-44E7-8EFF-89C233BD72F2}" type="pres">
      <dgm:prSet presAssocID="{86F98797-9E9C-4AB7-88DB-0CE6F20E6A84}" presName="childShape" presStyleCnt="0"/>
      <dgm:spPr/>
    </dgm:pt>
    <dgm:pt modelId="{A77E5B1B-9488-40D7-BDC9-47EEA6DCE7A4}" type="pres">
      <dgm:prSet presAssocID="{A6BF9B08-87B3-4E1E-B194-C2C818BD5059}" presName="root" presStyleCnt="0"/>
      <dgm:spPr/>
    </dgm:pt>
    <dgm:pt modelId="{FBD22469-DCA0-436F-80EF-F16344C10FA0}" type="pres">
      <dgm:prSet presAssocID="{A6BF9B08-87B3-4E1E-B194-C2C818BD5059}" presName="rootComposite" presStyleCnt="0"/>
      <dgm:spPr/>
    </dgm:pt>
    <dgm:pt modelId="{CB24A476-3AC8-4899-821E-A84D4D204B5A}" type="pres">
      <dgm:prSet presAssocID="{A6BF9B08-87B3-4E1E-B194-C2C818BD5059}" presName="rootText" presStyleLbl="node1" presStyleIdx="1" presStyleCnt="3" custScaleY="71553"/>
      <dgm:spPr/>
    </dgm:pt>
    <dgm:pt modelId="{5F0AF068-944D-45A0-861E-338FBCC5CC4A}" type="pres">
      <dgm:prSet presAssocID="{A6BF9B08-87B3-4E1E-B194-C2C818BD5059}" presName="rootConnector" presStyleLbl="node1" presStyleIdx="1" presStyleCnt="3"/>
      <dgm:spPr/>
    </dgm:pt>
    <dgm:pt modelId="{126BD603-37E6-4424-B677-20ECCB89EF15}" type="pres">
      <dgm:prSet presAssocID="{A6BF9B08-87B3-4E1E-B194-C2C818BD5059}" presName="childShape" presStyleCnt="0"/>
      <dgm:spPr/>
    </dgm:pt>
    <dgm:pt modelId="{E2EF17B5-1DAD-4C45-8D05-5376D581D021}" type="pres">
      <dgm:prSet presAssocID="{1BE56142-BFEC-4461-845D-C5337B5335C4}" presName="root" presStyleCnt="0"/>
      <dgm:spPr/>
    </dgm:pt>
    <dgm:pt modelId="{01E14BC8-3028-402E-B5FE-5C424F549C46}" type="pres">
      <dgm:prSet presAssocID="{1BE56142-BFEC-4461-845D-C5337B5335C4}" presName="rootComposite" presStyleCnt="0"/>
      <dgm:spPr/>
    </dgm:pt>
    <dgm:pt modelId="{6189BAFE-9AFE-49BA-8B67-EAE773A4579C}" type="pres">
      <dgm:prSet presAssocID="{1BE56142-BFEC-4461-845D-C5337B5335C4}" presName="rootText" presStyleLbl="node1" presStyleIdx="2" presStyleCnt="3" custScaleY="71553"/>
      <dgm:spPr/>
    </dgm:pt>
    <dgm:pt modelId="{D190527D-7349-42DF-B507-0A1EE9A0C8F0}" type="pres">
      <dgm:prSet presAssocID="{1BE56142-BFEC-4461-845D-C5337B5335C4}" presName="rootConnector" presStyleLbl="node1" presStyleIdx="2" presStyleCnt="3"/>
      <dgm:spPr/>
    </dgm:pt>
    <dgm:pt modelId="{7E732D43-A637-4D7E-B40D-C00C89272C75}" type="pres">
      <dgm:prSet presAssocID="{1BE56142-BFEC-4461-845D-C5337B5335C4}" presName="childShape" presStyleCnt="0"/>
      <dgm:spPr/>
    </dgm:pt>
  </dgm:ptLst>
  <dgm:cxnLst>
    <dgm:cxn modelId="{1B644320-41BA-4824-BC00-89005E3E2D97}" type="presOf" srcId="{86F98797-9E9C-4AB7-88DB-0CE6F20E6A84}" destId="{BD85F62E-3E00-484D-8280-3143F57AA488}" srcOrd="0" destOrd="0" presId="urn:microsoft.com/office/officeart/2005/8/layout/hierarchy3"/>
    <dgm:cxn modelId="{4CBAEF67-DA47-4897-AC1B-24AEF9BF7A56}" srcId="{5F0528F0-CB0D-4A91-8D16-24908B87C5A0}" destId="{1BE56142-BFEC-4461-845D-C5337B5335C4}" srcOrd="2" destOrd="0" parTransId="{8E59C681-78A3-4DE1-9869-392363DC658B}" sibTransId="{67A11416-D5F6-40A5-92CF-203CA4FCA54E}"/>
    <dgm:cxn modelId="{652AA37E-BC5C-4BA9-8F57-61B6128A6A96}" srcId="{5F0528F0-CB0D-4A91-8D16-24908B87C5A0}" destId="{86F98797-9E9C-4AB7-88DB-0CE6F20E6A84}" srcOrd="0" destOrd="0" parTransId="{70DA6952-3CDC-4537-92B5-EA65A4E63AA3}" sibTransId="{8C3C531F-D93F-4338-979D-6DC212E14B6B}"/>
    <dgm:cxn modelId="{E2F1C98D-C57C-4C7D-9843-97D6BBD783C5}" type="presOf" srcId="{A6BF9B08-87B3-4E1E-B194-C2C818BD5059}" destId="{5F0AF068-944D-45A0-861E-338FBCC5CC4A}" srcOrd="1" destOrd="0" presId="urn:microsoft.com/office/officeart/2005/8/layout/hierarchy3"/>
    <dgm:cxn modelId="{4BE00293-F3D0-48FB-9BE5-DA64181B868C}" type="presOf" srcId="{1BE56142-BFEC-4461-845D-C5337B5335C4}" destId="{D190527D-7349-42DF-B507-0A1EE9A0C8F0}" srcOrd="1" destOrd="0" presId="urn:microsoft.com/office/officeart/2005/8/layout/hierarchy3"/>
    <dgm:cxn modelId="{0F66E7B0-DE8B-44EB-BC1B-A130BE32A940}" type="presOf" srcId="{1BE56142-BFEC-4461-845D-C5337B5335C4}" destId="{6189BAFE-9AFE-49BA-8B67-EAE773A4579C}" srcOrd="0" destOrd="0" presId="urn:microsoft.com/office/officeart/2005/8/layout/hierarchy3"/>
    <dgm:cxn modelId="{9DDF45BC-5DF2-44B6-A40C-ADC93255836C}" type="presOf" srcId="{86F98797-9E9C-4AB7-88DB-0CE6F20E6A84}" destId="{77C7AF11-EB0B-4D29-8BEC-D5124159CE79}" srcOrd="1" destOrd="0" presId="urn:microsoft.com/office/officeart/2005/8/layout/hierarchy3"/>
    <dgm:cxn modelId="{6FA16BBD-D2E0-402D-A9E4-E1D458A58B83}" type="presOf" srcId="{5F0528F0-CB0D-4A91-8D16-24908B87C5A0}" destId="{186A5FA7-F08F-4728-AAC1-29CEBC56A3D3}" srcOrd="0" destOrd="0" presId="urn:microsoft.com/office/officeart/2005/8/layout/hierarchy3"/>
    <dgm:cxn modelId="{7E958DDB-D39C-4D08-8EB9-811BE610E3E6}" type="presOf" srcId="{A6BF9B08-87B3-4E1E-B194-C2C818BD5059}" destId="{CB24A476-3AC8-4899-821E-A84D4D204B5A}" srcOrd="0" destOrd="0" presId="urn:microsoft.com/office/officeart/2005/8/layout/hierarchy3"/>
    <dgm:cxn modelId="{F6A4EDE0-12B2-47E2-9B7C-CDB6B3AFA0ED}" srcId="{5F0528F0-CB0D-4A91-8D16-24908B87C5A0}" destId="{A6BF9B08-87B3-4E1E-B194-C2C818BD5059}" srcOrd="1" destOrd="0" parTransId="{AE698E76-C72F-497B-A295-79BF98E55EFC}" sibTransId="{A8C8E000-434B-4977-96B2-144D6F32F511}"/>
    <dgm:cxn modelId="{6630B1F0-3100-4523-9E16-546FDA62C37C}" type="presParOf" srcId="{186A5FA7-F08F-4728-AAC1-29CEBC56A3D3}" destId="{44B7629F-2C19-4BD9-AE85-6537A79213FD}" srcOrd="0" destOrd="0" presId="urn:microsoft.com/office/officeart/2005/8/layout/hierarchy3"/>
    <dgm:cxn modelId="{CF6BF10A-28F8-4D74-B367-5C89F8D70150}" type="presParOf" srcId="{44B7629F-2C19-4BD9-AE85-6537A79213FD}" destId="{AD78F130-B08B-4555-A9EB-F81218D0CBD2}" srcOrd="0" destOrd="0" presId="urn:microsoft.com/office/officeart/2005/8/layout/hierarchy3"/>
    <dgm:cxn modelId="{C9A15C1A-7CE4-4DE8-9002-CE561D57609E}" type="presParOf" srcId="{AD78F130-B08B-4555-A9EB-F81218D0CBD2}" destId="{BD85F62E-3E00-484D-8280-3143F57AA488}" srcOrd="0" destOrd="0" presId="urn:microsoft.com/office/officeart/2005/8/layout/hierarchy3"/>
    <dgm:cxn modelId="{405819E6-ACC0-48E5-964A-10FC1BCD861D}" type="presParOf" srcId="{AD78F130-B08B-4555-A9EB-F81218D0CBD2}" destId="{77C7AF11-EB0B-4D29-8BEC-D5124159CE79}" srcOrd="1" destOrd="0" presId="urn:microsoft.com/office/officeart/2005/8/layout/hierarchy3"/>
    <dgm:cxn modelId="{28B5FDDF-70EA-43E9-A9D7-8036A92D9011}" type="presParOf" srcId="{44B7629F-2C19-4BD9-AE85-6537A79213FD}" destId="{447D8331-5A7C-44E7-8EFF-89C233BD72F2}" srcOrd="1" destOrd="0" presId="urn:microsoft.com/office/officeart/2005/8/layout/hierarchy3"/>
    <dgm:cxn modelId="{26F3BB3A-3D30-4393-BEF0-8A9341061730}" type="presParOf" srcId="{186A5FA7-F08F-4728-AAC1-29CEBC56A3D3}" destId="{A77E5B1B-9488-40D7-BDC9-47EEA6DCE7A4}" srcOrd="1" destOrd="0" presId="urn:microsoft.com/office/officeart/2005/8/layout/hierarchy3"/>
    <dgm:cxn modelId="{AE0528F9-26A2-4EDD-AD8F-912CE596A259}" type="presParOf" srcId="{A77E5B1B-9488-40D7-BDC9-47EEA6DCE7A4}" destId="{FBD22469-DCA0-436F-80EF-F16344C10FA0}" srcOrd="0" destOrd="0" presId="urn:microsoft.com/office/officeart/2005/8/layout/hierarchy3"/>
    <dgm:cxn modelId="{5C821A0C-4834-47CD-B931-7DC853D96A06}" type="presParOf" srcId="{FBD22469-DCA0-436F-80EF-F16344C10FA0}" destId="{CB24A476-3AC8-4899-821E-A84D4D204B5A}" srcOrd="0" destOrd="0" presId="urn:microsoft.com/office/officeart/2005/8/layout/hierarchy3"/>
    <dgm:cxn modelId="{F11613DB-817F-4F26-A0B1-5B7320A74239}" type="presParOf" srcId="{FBD22469-DCA0-436F-80EF-F16344C10FA0}" destId="{5F0AF068-944D-45A0-861E-338FBCC5CC4A}" srcOrd="1" destOrd="0" presId="urn:microsoft.com/office/officeart/2005/8/layout/hierarchy3"/>
    <dgm:cxn modelId="{51DBC430-513E-42B6-85BA-9BC4BF4E6100}" type="presParOf" srcId="{A77E5B1B-9488-40D7-BDC9-47EEA6DCE7A4}" destId="{126BD603-37E6-4424-B677-20ECCB89EF15}" srcOrd="1" destOrd="0" presId="urn:microsoft.com/office/officeart/2005/8/layout/hierarchy3"/>
    <dgm:cxn modelId="{9952AEAF-58F8-4DBA-AC58-BFB30E9B3C7E}" type="presParOf" srcId="{186A5FA7-F08F-4728-AAC1-29CEBC56A3D3}" destId="{E2EF17B5-1DAD-4C45-8D05-5376D581D021}" srcOrd="2" destOrd="0" presId="urn:microsoft.com/office/officeart/2005/8/layout/hierarchy3"/>
    <dgm:cxn modelId="{12C2FB99-040D-4D50-BBE3-475BDFB3025A}" type="presParOf" srcId="{E2EF17B5-1DAD-4C45-8D05-5376D581D021}" destId="{01E14BC8-3028-402E-B5FE-5C424F549C46}" srcOrd="0" destOrd="0" presId="urn:microsoft.com/office/officeart/2005/8/layout/hierarchy3"/>
    <dgm:cxn modelId="{D7AC52D3-925F-446D-B979-B3BB228FA4DF}" type="presParOf" srcId="{01E14BC8-3028-402E-B5FE-5C424F549C46}" destId="{6189BAFE-9AFE-49BA-8B67-EAE773A4579C}" srcOrd="0" destOrd="0" presId="urn:microsoft.com/office/officeart/2005/8/layout/hierarchy3"/>
    <dgm:cxn modelId="{E7F3774D-31DC-4EB3-8BC1-2DF43C255DD1}" type="presParOf" srcId="{01E14BC8-3028-402E-B5FE-5C424F549C46}" destId="{D190527D-7349-42DF-B507-0A1EE9A0C8F0}" srcOrd="1" destOrd="0" presId="urn:microsoft.com/office/officeart/2005/8/layout/hierarchy3"/>
    <dgm:cxn modelId="{22115B80-1886-4EC8-B5C2-B1D73999F9EE}" type="presParOf" srcId="{E2EF17B5-1DAD-4C45-8D05-5376D581D021}" destId="{7E732D43-A637-4D7E-B40D-C00C89272C75}"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F0528F0-CB0D-4A91-8D16-24908B87C5A0}" type="doc">
      <dgm:prSet loTypeId="urn:microsoft.com/office/officeart/2005/8/layout/hierarchy3" loCatId="list" qsTypeId="urn:microsoft.com/office/officeart/2005/8/quickstyle/simple1" qsCatId="simple" csTypeId="urn:microsoft.com/office/officeart/2005/8/colors/colorful4" csCatId="colorful" phldr="1"/>
      <dgm:spPr/>
      <dgm:t>
        <a:bodyPr/>
        <a:lstStyle/>
        <a:p>
          <a:endParaRPr lang="en-GB"/>
        </a:p>
      </dgm:t>
    </dgm:pt>
    <dgm:pt modelId="{86F98797-9E9C-4AB7-88DB-0CE6F20E6A84}">
      <dgm:prSet custT="1"/>
      <dgm:spPr/>
      <dgm:t>
        <a:bodyPr/>
        <a:lstStyle/>
        <a:p>
          <a:r>
            <a:rPr lang="en-US" sz="2400" b="0" i="0" err="1"/>
            <a:t>Lokaal</a:t>
          </a:r>
          <a:r>
            <a:rPr lang="en-US" sz="2400" b="0" i="0"/>
            <a:t> </a:t>
          </a:r>
          <a:r>
            <a:rPr lang="en-US" sz="2400" b="0" i="0" err="1"/>
            <a:t>bestuur</a:t>
          </a:r>
          <a:endParaRPr lang="en-GB" sz="2400"/>
        </a:p>
      </dgm:t>
    </dgm:pt>
    <dgm:pt modelId="{70DA6952-3CDC-4537-92B5-EA65A4E63AA3}" type="parTrans" cxnId="{652AA37E-BC5C-4BA9-8F57-61B6128A6A96}">
      <dgm:prSet/>
      <dgm:spPr/>
      <dgm:t>
        <a:bodyPr/>
        <a:lstStyle/>
        <a:p>
          <a:endParaRPr lang="en-GB"/>
        </a:p>
      </dgm:t>
    </dgm:pt>
    <dgm:pt modelId="{8C3C531F-D93F-4338-979D-6DC212E14B6B}" type="sibTrans" cxnId="{652AA37E-BC5C-4BA9-8F57-61B6128A6A96}">
      <dgm:prSet/>
      <dgm:spPr/>
      <dgm:t>
        <a:bodyPr/>
        <a:lstStyle/>
        <a:p>
          <a:endParaRPr lang="en-GB"/>
        </a:p>
      </dgm:t>
    </dgm:pt>
    <dgm:pt modelId="{A6BF9B08-87B3-4E1E-B194-C2C818BD5059}">
      <dgm:prSet custT="1"/>
      <dgm:spPr/>
      <dgm:t>
        <a:bodyPr/>
        <a:lstStyle/>
        <a:p>
          <a:r>
            <a:rPr lang="en-US" sz="2400" b="0" i="0" err="1"/>
            <a:t>Inwoner</a:t>
          </a:r>
          <a:endParaRPr lang="en-GB" sz="2400"/>
        </a:p>
      </dgm:t>
    </dgm:pt>
    <dgm:pt modelId="{AE698E76-C72F-497B-A295-79BF98E55EFC}" type="parTrans" cxnId="{F6A4EDE0-12B2-47E2-9B7C-CDB6B3AFA0ED}">
      <dgm:prSet/>
      <dgm:spPr/>
      <dgm:t>
        <a:bodyPr/>
        <a:lstStyle/>
        <a:p>
          <a:endParaRPr lang="en-GB"/>
        </a:p>
      </dgm:t>
    </dgm:pt>
    <dgm:pt modelId="{A8C8E000-434B-4977-96B2-144D6F32F511}" type="sibTrans" cxnId="{F6A4EDE0-12B2-47E2-9B7C-CDB6B3AFA0ED}">
      <dgm:prSet/>
      <dgm:spPr/>
      <dgm:t>
        <a:bodyPr/>
        <a:lstStyle/>
        <a:p>
          <a:endParaRPr lang="en-GB"/>
        </a:p>
      </dgm:t>
    </dgm:pt>
    <dgm:pt modelId="{1BE56142-BFEC-4461-845D-C5337B5335C4}">
      <dgm:prSet custT="1"/>
      <dgm:spPr/>
      <dgm:t>
        <a:bodyPr/>
        <a:lstStyle/>
        <a:p>
          <a:r>
            <a:rPr lang="en-US" sz="2400" b="0" i="0" err="1"/>
            <a:t>Vracht</a:t>
          </a:r>
          <a:r>
            <a:rPr lang="en-US" sz="2400" b="0" i="0"/>
            <a:t>- </a:t>
          </a:r>
          <a:r>
            <a:rPr lang="en-US" sz="2400" b="0" i="0" err="1"/>
            <a:t>en</a:t>
          </a:r>
          <a:r>
            <a:rPr lang="en-US" sz="2400" b="0" i="0"/>
            <a:t> </a:t>
          </a:r>
          <a:r>
            <a:rPr lang="en-US" sz="2400" b="0" i="0" err="1"/>
            <a:t>hulpdiensten</a:t>
          </a:r>
          <a:endParaRPr lang="en-GB" sz="2400"/>
        </a:p>
      </dgm:t>
    </dgm:pt>
    <dgm:pt modelId="{8E59C681-78A3-4DE1-9869-392363DC658B}" type="parTrans" cxnId="{4CBAEF67-DA47-4897-AC1B-24AEF9BF7A56}">
      <dgm:prSet/>
      <dgm:spPr/>
      <dgm:t>
        <a:bodyPr/>
        <a:lstStyle/>
        <a:p>
          <a:endParaRPr lang="en-GB"/>
        </a:p>
      </dgm:t>
    </dgm:pt>
    <dgm:pt modelId="{67A11416-D5F6-40A5-92CF-203CA4FCA54E}" type="sibTrans" cxnId="{4CBAEF67-DA47-4897-AC1B-24AEF9BF7A56}">
      <dgm:prSet/>
      <dgm:spPr/>
      <dgm:t>
        <a:bodyPr/>
        <a:lstStyle/>
        <a:p>
          <a:endParaRPr lang="en-GB"/>
        </a:p>
      </dgm:t>
    </dgm:pt>
    <dgm:pt modelId="{186A5FA7-F08F-4728-AAC1-29CEBC56A3D3}" type="pres">
      <dgm:prSet presAssocID="{5F0528F0-CB0D-4A91-8D16-24908B87C5A0}" presName="diagram" presStyleCnt="0">
        <dgm:presLayoutVars>
          <dgm:chPref val="1"/>
          <dgm:dir/>
          <dgm:animOne val="branch"/>
          <dgm:animLvl val="lvl"/>
          <dgm:resizeHandles/>
        </dgm:presLayoutVars>
      </dgm:prSet>
      <dgm:spPr/>
    </dgm:pt>
    <dgm:pt modelId="{44B7629F-2C19-4BD9-AE85-6537A79213FD}" type="pres">
      <dgm:prSet presAssocID="{86F98797-9E9C-4AB7-88DB-0CE6F20E6A84}" presName="root" presStyleCnt="0"/>
      <dgm:spPr/>
    </dgm:pt>
    <dgm:pt modelId="{AD78F130-B08B-4555-A9EB-F81218D0CBD2}" type="pres">
      <dgm:prSet presAssocID="{86F98797-9E9C-4AB7-88DB-0CE6F20E6A84}" presName="rootComposite" presStyleCnt="0"/>
      <dgm:spPr/>
    </dgm:pt>
    <dgm:pt modelId="{BD85F62E-3E00-484D-8280-3143F57AA488}" type="pres">
      <dgm:prSet presAssocID="{86F98797-9E9C-4AB7-88DB-0CE6F20E6A84}" presName="rootText" presStyleLbl="node1" presStyleIdx="0" presStyleCnt="3" custScaleY="71553"/>
      <dgm:spPr/>
    </dgm:pt>
    <dgm:pt modelId="{77C7AF11-EB0B-4D29-8BEC-D5124159CE79}" type="pres">
      <dgm:prSet presAssocID="{86F98797-9E9C-4AB7-88DB-0CE6F20E6A84}" presName="rootConnector" presStyleLbl="node1" presStyleIdx="0" presStyleCnt="3"/>
      <dgm:spPr/>
    </dgm:pt>
    <dgm:pt modelId="{447D8331-5A7C-44E7-8EFF-89C233BD72F2}" type="pres">
      <dgm:prSet presAssocID="{86F98797-9E9C-4AB7-88DB-0CE6F20E6A84}" presName="childShape" presStyleCnt="0"/>
      <dgm:spPr/>
    </dgm:pt>
    <dgm:pt modelId="{A77E5B1B-9488-40D7-BDC9-47EEA6DCE7A4}" type="pres">
      <dgm:prSet presAssocID="{A6BF9B08-87B3-4E1E-B194-C2C818BD5059}" presName="root" presStyleCnt="0"/>
      <dgm:spPr/>
    </dgm:pt>
    <dgm:pt modelId="{FBD22469-DCA0-436F-80EF-F16344C10FA0}" type="pres">
      <dgm:prSet presAssocID="{A6BF9B08-87B3-4E1E-B194-C2C818BD5059}" presName="rootComposite" presStyleCnt="0"/>
      <dgm:spPr/>
    </dgm:pt>
    <dgm:pt modelId="{CB24A476-3AC8-4899-821E-A84D4D204B5A}" type="pres">
      <dgm:prSet presAssocID="{A6BF9B08-87B3-4E1E-B194-C2C818BD5059}" presName="rootText" presStyleLbl="node1" presStyleIdx="1" presStyleCnt="3" custScaleY="71553"/>
      <dgm:spPr/>
    </dgm:pt>
    <dgm:pt modelId="{5F0AF068-944D-45A0-861E-338FBCC5CC4A}" type="pres">
      <dgm:prSet presAssocID="{A6BF9B08-87B3-4E1E-B194-C2C818BD5059}" presName="rootConnector" presStyleLbl="node1" presStyleIdx="1" presStyleCnt="3"/>
      <dgm:spPr/>
    </dgm:pt>
    <dgm:pt modelId="{126BD603-37E6-4424-B677-20ECCB89EF15}" type="pres">
      <dgm:prSet presAssocID="{A6BF9B08-87B3-4E1E-B194-C2C818BD5059}" presName="childShape" presStyleCnt="0"/>
      <dgm:spPr/>
    </dgm:pt>
    <dgm:pt modelId="{E2EF17B5-1DAD-4C45-8D05-5376D581D021}" type="pres">
      <dgm:prSet presAssocID="{1BE56142-BFEC-4461-845D-C5337B5335C4}" presName="root" presStyleCnt="0"/>
      <dgm:spPr/>
    </dgm:pt>
    <dgm:pt modelId="{01E14BC8-3028-402E-B5FE-5C424F549C46}" type="pres">
      <dgm:prSet presAssocID="{1BE56142-BFEC-4461-845D-C5337B5335C4}" presName="rootComposite" presStyleCnt="0"/>
      <dgm:spPr/>
    </dgm:pt>
    <dgm:pt modelId="{6189BAFE-9AFE-49BA-8B67-EAE773A4579C}" type="pres">
      <dgm:prSet presAssocID="{1BE56142-BFEC-4461-845D-C5337B5335C4}" presName="rootText" presStyleLbl="node1" presStyleIdx="2" presStyleCnt="3" custScaleY="71553"/>
      <dgm:spPr/>
    </dgm:pt>
    <dgm:pt modelId="{D190527D-7349-42DF-B507-0A1EE9A0C8F0}" type="pres">
      <dgm:prSet presAssocID="{1BE56142-BFEC-4461-845D-C5337B5335C4}" presName="rootConnector" presStyleLbl="node1" presStyleIdx="2" presStyleCnt="3"/>
      <dgm:spPr/>
    </dgm:pt>
    <dgm:pt modelId="{7E732D43-A637-4D7E-B40D-C00C89272C75}" type="pres">
      <dgm:prSet presAssocID="{1BE56142-BFEC-4461-845D-C5337B5335C4}" presName="childShape" presStyleCnt="0"/>
      <dgm:spPr/>
    </dgm:pt>
  </dgm:ptLst>
  <dgm:cxnLst>
    <dgm:cxn modelId="{1B644320-41BA-4824-BC00-89005E3E2D97}" type="presOf" srcId="{86F98797-9E9C-4AB7-88DB-0CE6F20E6A84}" destId="{BD85F62E-3E00-484D-8280-3143F57AA488}" srcOrd="0" destOrd="0" presId="urn:microsoft.com/office/officeart/2005/8/layout/hierarchy3"/>
    <dgm:cxn modelId="{4CBAEF67-DA47-4897-AC1B-24AEF9BF7A56}" srcId="{5F0528F0-CB0D-4A91-8D16-24908B87C5A0}" destId="{1BE56142-BFEC-4461-845D-C5337B5335C4}" srcOrd="2" destOrd="0" parTransId="{8E59C681-78A3-4DE1-9869-392363DC658B}" sibTransId="{67A11416-D5F6-40A5-92CF-203CA4FCA54E}"/>
    <dgm:cxn modelId="{652AA37E-BC5C-4BA9-8F57-61B6128A6A96}" srcId="{5F0528F0-CB0D-4A91-8D16-24908B87C5A0}" destId="{86F98797-9E9C-4AB7-88DB-0CE6F20E6A84}" srcOrd="0" destOrd="0" parTransId="{70DA6952-3CDC-4537-92B5-EA65A4E63AA3}" sibTransId="{8C3C531F-D93F-4338-979D-6DC212E14B6B}"/>
    <dgm:cxn modelId="{E2F1C98D-C57C-4C7D-9843-97D6BBD783C5}" type="presOf" srcId="{A6BF9B08-87B3-4E1E-B194-C2C818BD5059}" destId="{5F0AF068-944D-45A0-861E-338FBCC5CC4A}" srcOrd="1" destOrd="0" presId="urn:microsoft.com/office/officeart/2005/8/layout/hierarchy3"/>
    <dgm:cxn modelId="{4BE00293-F3D0-48FB-9BE5-DA64181B868C}" type="presOf" srcId="{1BE56142-BFEC-4461-845D-C5337B5335C4}" destId="{D190527D-7349-42DF-B507-0A1EE9A0C8F0}" srcOrd="1" destOrd="0" presId="urn:microsoft.com/office/officeart/2005/8/layout/hierarchy3"/>
    <dgm:cxn modelId="{0F66E7B0-DE8B-44EB-BC1B-A130BE32A940}" type="presOf" srcId="{1BE56142-BFEC-4461-845D-C5337B5335C4}" destId="{6189BAFE-9AFE-49BA-8B67-EAE773A4579C}" srcOrd="0" destOrd="0" presId="urn:microsoft.com/office/officeart/2005/8/layout/hierarchy3"/>
    <dgm:cxn modelId="{9DDF45BC-5DF2-44B6-A40C-ADC93255836C}" type="presOf" srcId="{86F98797-9E9C-4AB7-88DB-0CE6F20E6A84}" destId="{77C7AF11-EB0B-4D29-8BEC-D5124159CE79}" srcOrd="1" destOrd="0" presId="urn:microsoft.com/office/officeart/2005/8/layout/hierarchy3"/>
    <dgm:cxn modelId="{6FA16BBD-D2E0-402D-A9E4-E1D458A58B83}" type="presOf" srcId="{5F0528F0-CB0D-4A91-8D16-24908B87C5A0}" destId="{186A5FA7-F08F-4728-AAC1-29CEBC56A3D3}" srcOrd="0" destOrd="0" presId="urn:microsoft.com/office/officeart/2005/8/layout/hierarchy3"/>
    <dgm:cxn modelId="{7E958DDB-D39C-4D08-8EB9-811BE610E3E6}" type="presOf" srcId="{A6BF9B08-87B3-4E1E-B194-C2C818BD5059}" destId="{CB24A476-3AC8-4899-821E-A84D4D204B5A}" srcOrd="0" destOrd="0" presId="urn:microsoft.com/office/officeart/2005/8/layout/hierarchy3"/>
    <dgm:cxn modelId="{F6A4EDE0-12B2-47E2-9B7C-CDB6B3AFA0ED}" srcId="{5F0528F0-CB0D-4A91-8D16-24908B87C5A0}" destId="{A6BF9B08-87B3-4E1E-B194-C2C818BD5059}" srcOrd="1" destOrd="0" parTransId="{AE698E76-C72F-497B-A295-79BF98E55EFC}" sibTransId="{A8C8E000-434B-4977-96B2-144D6F32F511}"/>
    <dgm:cxn modelId="{6630B1F0-3100-4523-9E16-546FDA62C37C}" type="presParOf" srcId="{186A5FA7-F08F-4728-AAC1-29CEBC56A3D3}" destId="{44B7629F-2C19-4BD9-AE85-6537A79213FD}" srcOrd="0" destOrd="0" presId="urn:microsoft.com/office/officeart/2005/8/layout/hierarchy3"/>
    <dgm:cxn modelId="{CF6BF10A-28F8-4D74-B367-5C89F8D70150}" type="presParOf" srcId="{44B7629F-2C19-4BD9-AE85-6537A79213FD}" destId="{AD78F130-B08B-4555-A9EB-F81218D0CBD2}" srcOrd="0" destOrd="0" presId="urn:microsoft.com/office/officeart/2005/8/layout/hierarchy3"/>
    <dgm:cxn modelId="{C9A15C1A-7CE4-4DE8-9002-CE561D57609E}" type="presParOf" srcId="{AD78F130-B08B-4555-A9EB-F81218D0CBD2}" destId="{BD85F62E-3E00-484D-8280-3143F57AA488}" srcOrd="0" destOrd="0" presId="urn:microsoft.com/office/officeart/2005/8/layout/hierarchy3"/>
    <dgm:cxn modelId="{405819E6-ACC0-48E5-964A-10FC1BCD861D}" type="presParOf" srcId="{AD78F130-B08B-4555-A9EB-F81218D0CBD2}" destId="{77C7AF11-EB0B-4D29-8BEC-D5124159CE79}" srcOrd="1" destOrd="0" presId="urn:microsoft.com/office/officeart/2005/8/layout/hierarchy3"/>
    <dgm:cxn modelId="{28B5FDDF-70EA-43E9-A9D7-8036A92D9011}" type="presParOf" srcId="{44B7629F-2C19-4BD9-AE85-6537A79213FD}" destId="{447D8331-5A7C-44E7-8EFF-89C233BD72F2}" srcOrd="1" destOrd="0" presId="urn:microsoft.com/office/officeart/2005/8/layout/hierarchy3"/>
    <dgm:cxn modelId="{26F3BB3A-3D30-4393-BEF0-8A9341061730}" type="presParOf" srcId="{186A5FA7-F08F-4728-AAC1-29CEBC56A3D3}" destId="{A77E5B1B-9488-40D7-BDC9-47EEA6DCE7A4}" srcOrd="1" destOrd="0" presId="urn:microsoft.com/office/officeart/2005/8/layout/hierarchy3"/>
    <dgm:cxn modelId="{AE0528F9-26A2-4EDD-AD8F-912CE596A259}" type="presParOf" srcId="{A77E5B1B-9488-40D7-BDC9-47EEA6DCE7A4}" destId="{FBD22469-DCA0-436F-80EF-F16344C10FA0}" srcOrd="0" destOrd="0" presId="urn:microsoft.com/office/officeart/2005/8/layout/hierarchy3"/>
    <dgm:cxn modelId="{5C821A0C-4834-47CD-B931-7DC853D96A06}" type="presParOf" srcId="{FBD22469-DCA0-436F-80EF-F16344C10FA0}" destId="{CB24A476-3AC8-4899-821E-A84D4D204B5A}" srcOrd="0" destOrd="0" presId="urn:microsoft.com/office/officeart/2005/8/layout/hierarchy3"/>
    <dgm:cxn modelId="{F11613DB-817F-4F26-A0B1-5B7320A74239}" type="presParOf" srcId="{FBD22469-DCA0-436F-80EF-F16344C10FA0}" destId="{5F0AF068-944D-45A0-861E-338FBCC5CC4A}" srcOrd="1" destOrd="0" presId="urn:microsoft.com/office/officeart/2005/8/layout/hierarchy3"/>
    <dgm:cxn modelId="{51DBC430-513E-42B6-85BA-9BC4BF4E6100}" type="presParOf" srcId="{A77E5B1B-9488-40D7-BDC9-47EEA6DCE7A4}" destId="{126BD603-37E6-4424-B677-20ECCB89EF15}" srcOrd="1" destOrd="0" presId="urn:microsoft.com/office/officeart/2005/8/layout/hierarchy3"/>
    <dgm:cxn modelId="{9952AEAF-58F8-4DBA-AC58-BFB30E9B3C7E}" type="presParOf" srcId="{186A5FA7-F08F-4728-AAC1-29CEBC56A3D3}" destId="{E2EF17B5-1DAD-4C45-8D05-5376D581D021}" srcOrd="2" destOrd="0" presId="urn:microsoft.com/office/officeart/2005/8/layout/hierarchy3"/>
    <dgm:cxn modelId="{12C2FB99-040D-4D50-BBE3-475BDFB3025A}" type="presParOf" srcId="{E2EF17B5-1DAD-4C45-8D05-5376D581D021}" destId="{01E14BC8-3028-402E-B5FE-5C424F549C46}" srcOrd="0" destOrd="0" presId="urn:microsoft.com/office/officeart/2005/8/layout/hierarchy3"/>
    <dgm:cxn modelId="{D7AC52D3-925F-446D-B979-B3BB228FA4DF}" type="presParOf" srcId="{01E14BC8-3028-402E-B5FE-5C424F549C46}" destId="{6189BAFE-9AFE-49BA-8B67-EAE773A4579C}" srcOrd="0" destOrd="0" presId="urn:microsoft.com/office/officeart/2005/8/layout/hierarchy3"/>
    <dgm:cxn modelId="{E7F3774D-31DC-4EB3-8BC1-2DF43C255DD1}" type="presParOf" srcId="{01E14BC8-3028-402E-B5FE-5C424F549C46}" destId="{D190527D-7349-42DF-B507-0A1EE9A0C8F0}" srcOrd="1" destOrd="0" presId="urn:microsoft.com/office/officeart/2005/8/layout/hierarchy3"/>
    <dgm:cxn modelId="{22115B80-1886-4EC8-B5C2-B1D73999F9EE}" type="presParOf" srcId="{E2EF17B5-1DAD-4C45-8D05-5376D581D021}" destId="{7E732D43-A637-4D7E-B40D-C00C89272C75}"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5F0528F0-CB0D-4A91-8D16-24908B87C5A0}" type="doc">
      <dgm:prSet loTypeId="urn:microsoft.com/office/officeart/2005/8/layout/hierarchy3" loCatId="list" qsTypeId="urn:microsoft.com/office/officeart/2005/8/quickstyle/simple1" qsCatId="simple" csTypeId="urn:microsoft.com/office/officeart/2005/8/colors/colorful4" csCatId="colorful" phldr="1"/>
      <dgm:spPr/>
      <dgm:t>
        <a:bodyPr/>
        <a:lstStyle/>
        <a:p>
          <a:endParaRPr lang="en-GB"/>
        </a:p>
      </dgm:t>
    </dgm:pt>
    <dgm:pt modelId="{86F98797-9E9C-4AB7-88DB-0CE6F20E6A84}">
      <dgm:prSet custT="1"/>
      <dgm:spPr/>
      <dgm:t>
        <a:bodyPr/>
        <a:lstStyle/>
        <a:p>
          <a:r>
            <a:rPr lang="en-US" sz="2400" b="0" i="0" err="1"/>
            <a:t>Lokaal</a:t>
          </a:r>
          <a:r>
            <a:rPr lang="en-US" sz="2400" b="0" i="0"/>
            <a:t> </a:t>
          </a:r>
          <a:r>
            <a:rPr lang="en-US" sz="2400" b="0" i="0" err="1"/>
            <a:t>bestuur</a:t>
          </a:r>
          <a:endParaRPr lang="en-GB" sz="2400"/>
        </a:p>
      </dgm:t>
    </dgm:pt>
    <dgm:pt modelId="{70DA6952-3CDC-4537-92B5-EA65A4E63AA3}" type="parTrans" cxnId="{652AA37E-BC5C-4BA9-8F57-61B6128A6A96}">
      <dgm:prSet/>
      <dgm:spPr/>
      <dgm:t>
        <a:bodyPr/>
        <a:lstStyle/>
        <a:p>
          <a:endParaRPr lang="en-GB"/>
        </a:p>
      </dgm:t>
    </dgm:pt>
    <dgm:pt modelId="{8C3C531F-D93F-4338-979D-6DC212E14B6B}" type="sibTrans" cxnId="{652AA37E-BC5C-4BA9-8F57-61B6128A6A96}">
      <dgm:prSet/>
      <dgm:spPr/>
      <dgm:t>
        <a:bodyPr/>
        <a:lstStyle/>
        <a:p>
          <a:endParaRPr lang="en-GB"/>
        </a:p>
      </dgm:t>
    </dgm:pt>
    <dgm:pt modelId="{A6BF9B08-87B3-4E1E-B194-C2C818BD5059}">
      <dgm:prSet custT="1"/>
      <dgm:spPr/>
      <dgm:t>
        <a:bodyPr/>
        <a:lstStyle/>
        <a:p>
          <a:r>
            <a:rPr lang="en-US" sz="2400" b="0" i="0" err="1"/>
            <a:t>Inwoner</a:t>
          </a:r>
          <a:endParaRPr lang="en-GB" sz="2400"/>
        </a:p>
      </dgm:t>
    </dgm:pt>
    <dgm:pt modelId="{AE698E76-C72F-497B-A295-79BF98E55EFC}" type="parTrans" cxnId="{F6A4EDE0-12B2-47E2-9B7C-CDB6B3AFA0ED}">
      <dgm:prSet/>
      <dgm:spPr/>
      <dgm:t>
        <a:bodyPr/>
        <a:lstStyle/>
        <a:p>
          <a:endParaRPr lang="en-GB"/>
        </a:p>
      </dgm:t>
    </dgm:pt>
    <dgm:pt modelId="{A8C8E000-434B-4977-96B2-144D6F32F511}" type="sibTrans" cxnId="{F6A4EDE0-12B2-47E2-9B7C-CDB6B3AFA0ED}">
      <dgm:prSet/>
      <dgm:spPr/>
      <dgm:t>
        <a:bodyPr/>
        <a:lstStyle/>
        <a:p>
          <a:endParaRPr lang="en-GB"/>
        </a:p>
      </dgm:t>
    </dgm:pt>
    <dgm:pt modelId="{1BE56142-BFEC-4461-845D-C5337B5335C4}">
      <dgm:prSet custT="1"/>
      <dgm:spPr/>
      <dgm:t>
        <a:bodyPr/>
        <a:lstStyle/>
        <a:p>
          <a:r>
            <a:rPr lang="en-US" sz="2400" b="0" i="0" err="1"/>
            <a:t>Vracht</a:t>
          </a:r>
          <a:r>
            <a:rPr lang="en-US" sz="2400" b="0" i="0"/>
            <a:t>- </a:t>
          </a:r>
          <a:r>
            <a:rPr lang="en-US" sz="2400" b="0" i="0" err="1"/>
            <a:t>en</a:t>
          </a:r>
          <a:r>
            <a:rPr lang="en-US" sz="2400" b="0" i="0"/>
            <a:t> </a:t>
          </a:r>
          <a:r>
            <a:rPr lang="en-US" sz="2400" b="0" i="0" err="1"/>
            <a:t>hulpdiensten</a:t>
          </a:r>
          <a:endParaRPr lang="en-GB" sz="2400"/>
        </a:p>
      </dgm:t>
    </dgm:pt>
    <dgm:pt modelId="{8E59C681-78A3-4DE1-9869-392363DC658B}" type="parTrans" cxnId="{4CBAEF67-DA47-4897-AC1B-24AEF9BF7A56}">
      <dgm:prSet/>
      <dgm:spPr/>
      <dgm:t>
        <a:bodyPr/>
        <a:lstStyle/>
        <a:p>
          <a:endParaRPr lang="en-GB"/>
        </a:p>
      </dgm:t>
    </dgm:pt>
    <dgm:pt modelId="{67A11416-D5F6-40A5-92CF-203CA4FCA54E}" type="sibTrans" cxnId="{4CBAEF67-DA47-4897-AC1B-24AEF9BF7A56}">
      <dgm:prSet/>
      <dgm:spPr/>
      <dgm:t>
        <a:bodyPr/>
        <a:lstStyle/>
        <a:p>
          <a:endParaRPr lang="en-GB"/>
        </a:p>
      </dgm:t>
    </dgm:pt>
    <dgm:pt modelId="{186A5FA7-F08F-4728-AAC1-29CEBC56A3D3}" type="pres">
      <dgm:prSet presAssocID="{5F0528F0-CB0D-4A91-8D16-24908B87C5A0}" presName="diagram" presStyleCnt="0">
        <dgm:presLayoutVars>
          <dgm:chPref val="1"/>
          <dgm:dir/>
          <dgm:animOne val="branch"/>
          <dgm:animLvl val="lvl"/>
          <dgm:resizeHandles/>
        </dgm:presLayoutVars>
      </dgm:prSet>
      <dgm:spPr/>
    </dgm:pt>
    <dgm:pt modelId="{44B7629F-2C19-4BD9-AE85-6537A79213FD}" type="pres">
      <dgm:prSet presAssocID="{86F98797-9E9C-4AB7-88DB-0CE6F20E6A84}" presName="root" presStyleCnt="0"/>
      <dgm:spPr/>
    </dgm:pt>
    <dgm:pt modelId="{AD78F130-B08B-4555-A9EB-F81218D0CBD2}" type="pres">
      <dgm:prSet presAssocID="{86F98797-9E9C-4AB7-88DB-0CE6F20E6A84}" presName="rootComposite" presStyleCnt="0"/>
      <dgm:spPr/>
    </dgm:pt>
    <dgm:pt modelId="{BD85F62E-3E00-484D-8280-3143F57AA488}" type="pres">
      <dgm:prSet presAssocID="{86F98797-9E9C-4AB7-88DB-0CE6F20E6A84}" presName="rootText" presStyleLbl="node1" presStyleIdx="0" presStyleCnt="3" custScaleY="71553"/>
      <dgm:spPr/>
    </dgm:pt>
    <dgm:pt modelId="{77C7AF11-EB0B-4D29-8BEC-D5124159CE79}" type="pres">
      <dgm:prSet presAssocID="{86F98797-9E9C-4AB7-88DB-0CE6F20E6A84}" presName="rootConnector" presStyleLbl="node1" presStyleIdx="0" presStyleCnt="3"/>
      <dgm:spPr/>
    </dgm:pt>
    <dgm:pt modelId="{447D8331-5A7C-44E7-8EFF-89C233BD72F2}" type="pres">
      <dgm:prSet presAssocID="{86F98797-9E9C-4AB7-88DB-0CE6F20E6A84}" presName="childShape" presStyleCnt="0"/>
      <dgm:spPr/>
    </dgm:pt>
    <dgm:pt modelId="{A77E5B1B-9488-40D7-BDC9-47EEA6DCE7A4}" type="pres">
      <dgm:prSet presAssocID="{A6BF9B08-87B3-4E1E-B194-C2C818BD5059}" presName="root" presStyleCnt="0"/>
      <dgm:spPr/>
    </dgm:pt>
    <dgm:pt modelId="{FBD22469-DCA0-436F-80EF-F16344C10FA0}" type="pres">
      <dgm:prSet presAssocID="{A6BF9B08-87B3-4E1E-B194-C2C818BD5059}" presName="rootComposite" presStyleCnt="0"/>
      <dgm:spPr/>
    </dgm:pt>
    <dgm:pt modelId="{CB24A476-3AC8-4899-821E-A84D4D204B5A}" type="pres">
      <dgm:prSet presAssocID="{A6BF9B08-87B3-4E1E-B194-C2C818BD5059}" presName="rootText" presStyleLbl="node1" presStyleIdx="1" presStyleCnt="3" custScaleY="71553"/>
      <dgm:spPr/>
    </dgm:pt>
    <dgm:pt modelId="{5F0AF068-944D-45A0-861E-338FBCC5CC4A}" type="pres">
      <dgm:prSet presAssocID="{A6BF9B08-87B3-4E1E-B194-C2C818BD5059}" presName="rootConnector" presStyleLbl="node1" presStyleIdx="1" presStyleCnt="3"/>
      <dgm:spPr/>
    </dgm:pt>
    <dgm:pt modelId="{126BD603-37E6-4424-B677-20ECCB89EF15}" type="pres">
      <dgm:prSet presAssocID="{A6BF9B08-87B3-4E1E-B194-C2C818BD5059}" presName="childShape" presStyleCnt="0"/>
      <dgm:spPr/>
    </dgm:pt>
    <dgm:pt modelId="{E2EF17B5-1DAD-4C45-8D05-5376D581D021}" type="pres">
      <dgm:prSet presAssocID="{1BE56142-BFEC-4461-845D-C5337B5335C4}" presName="root" presStyleCnt="0"/>
      <dgm:spPr/>
    </dgm:pt>
    <dgm:pt modelId="{01E14BC8-3028-402E-B5FE-5C424F549C46}" type="pres">
      <dgm:prSet presAssocID="{1BE56142-BFEC-4461-845D-C5337B5335C4}" presName="rootComposite" presStyleCnt="0"/>
      <dgm:spPr/>
    </dgm:pt>
    <dgm:pt modelId="{6189BAFE-9AFE-49BA-8B67-EAE773A4579C}" type="pres">
      <dgm:prSet presAssocID="{1BE56142-BFEC-4461-845D-C5337B5335C4}" presName="rootText" presStyleLbl="node1" presStyleIdx="2" presStyleCnt="3" custScaleY="71553"/>
      <dgm:spPr/>
    </dgm:pt>
    <dgm:pt modelId="{D190527D-7349-42DF-B507-0A1EE9A0C8F0}" type="pres">
      <dgm:prSet presAssocID="{1BE56142-BFEC-4461-845D-C5337B5335C4}" presName="rootConnector" presStyleLbl="node1" presStyleIdx="2" presStyleCnt="3"/>
      <dgm:spPr/>
    </dgm:pt>
    <dgm:pt modelId="{7E732D43-A637-4D7E-B40D-C00C89272C75}" type="pres">
      <dgm:prSet presAssocID="{1BE56142-BFEC-4461-845D-C5337B5335C4}" presName="childShape" presStyleCnt="0"/>
      <dgm:spPr/>
    </dgm:pt>
  </dgm:ptLst>
  <dgm:cxnLst>
    <dgm:cxn modelId="{1B644320-41BA-4824-BC00-89005E3E2D97}" type="presOf" srcId="{86F98797-9E9C-4AB7-88DB-0CE6F20E6A84}" destId="{BD85F62E-3E00-484D-8280-3143F57AA488}" srcOrd="0" destOrd="0" presId="urn:microsoft.com/office/officeart/2005/8/layout/hierarchy3"/>
    <dgm:cxn modelId="{4CBAEF67-DA47-4897-AC1B-24AEF9BF7A56}" srcId="{5F0528F0-CB0D-4A91-8D16-24908B87C5A0}" destId="{1BE56142-BFEC-4461-845D-C5337B5335C4}" srcOrd="2" destOrd="0" parTransId="{8E59C681-78A3-4DE1-9869-392363DC658B}" sibTransId="{67A11416-D5F6-40A5-92CF-203CA4FCA54E}"/>
    <dgm:cxn modelId="{652AA37E-BC5C-4BA9-8F57-61B6128A6A96}" srcId="{5F0528F0-CB0D-4A91-8D16-24908B87C5A0}" destId="{86F98797-9E9C-4AB7-88DB-0CE6F20E6A84}" srcOrd="0" destOrd="0" parTransId="{70DA6952-3CDC-4537-92B5-EA65A4E63AA3}" sibTransId="{8C3C531F-D93F-4338-979D-6DC212E14B6B}"/>
    <dgm:cxn modelId="{E2F1C98D-C57C-4C7D-9843-97D6BBD783C5}" type="presOf" srcId="{A6BF9B08-87B3-4E1E-B194-C2C818BD5059}" destId="{5F0AF068-944D-45A0-861E-338FBCC5CC4A}" srcOrd="1" destOrd="0" presId="urn:microsoft.com/office/officeart/2005/8/layout/hierarchy3"/>
    <dgm:cxn modelId="{4BE00293-F3D0-48FB-9BE5-DA64181B868C}" type="presOf" srcId="{1BE56142-BFEC-4461-845D-C5337B5335C4}" destId="{D190527D-7349-42DF-B507-0A1EE9A0C8F0}" srcOrd="1" destOrd="0" presId="urn:microsoft.com/office/officeart/2005/8/layout/hierarchy3"/>
    <dgm:cxn modelId="{0F66E7B0-DE8B-44EB-BC1B-A130BE32A940}" type="presOf" srcId="{1BE56142-BFEC-4461-845D-C5337B5335C4}" destId="{6189BAFE-9AFE-49BA-8B67-EAE773A4579C}" srcOrd="0" destOrd="0" presId="urn:microsoft.com/office/officeart/2005/8/layout/hierarchy3"/>
    <dgm:cxn modelId="{9DDF45BC-5DF2-44B6-A40C-ADC93255836C}" type="presOf" srcId="{86F98797-9E9C-4AB7-88DB-0CE6F20E6A84}" destId="{77C7AF11-EB0B-4D29-8BEC-D5124159CE79}" srcOrd="1" destOrd="0" presId="urn:microsoft.com/office/officeart/2005/8/layout/hierarchy3"/>
    <dgm:cxn modelId="{6FA16BBD-D2E0-402D-A9E4-E1D458A58B83}" type="presOf" srcId="{5F0528F0-CB0D-4A91-8D16-24908B87C5A0}" destId="{186A5FA7-F08F-4728-AAC1-29CEBC56A3D3}" srcOrd="0" destOrd="0" presId="urn:microsoft.com/office/officeart/2005/8/layout/hierarchy3"/>
    <dgm:cxn modelId="{7E958DDB-D39C-4D08-8EB9-811BE610E3E6}" type="presOf" srcId="{A6BF9B08-87B3-4E1E-B194-C2C818BD5059}" destId="{CB24A476-3AC8-4899-821E-A84D4D204B5A}" srcOrd="0" destOrd="0" presId="urn:microsoft.com/office/officeart/2005/8/layout/hierarchy3"/>
    <dgm:cxn modelId="{F6A4EDE0-12B2-47E2-9B7C-CDB6B3AFA0ED}" srcId="{5F0528F0-CB0D-4A91-8D16-24908B87C5A0}" destId="{A6BF9B08-87B3-4E1E-B194-C2C818BD5059}" srcOrd="1" destOrd="0" parTransId="{AE698E76-C72F-497B-A295-79BF98E55EFC}" sibTransId="{A8C8E000-434B-4977-96B2-144D6F32F511}"/>
    <dgm:cxn modelId="{6630B1F0-3100-4523-9E16-546FDA62C37C}" type="presParOf" srcId="{186A5FA7-F08F-4728-AAC1-29CEBC56A3D3}" destId="{44B7629F-2C19-4BD9-AE85-6537A79213FD}" srcOrd="0" destOrd="0" presId="urn:microsoft.com/office/officeart/2005/8/layout/hierarchy3"/>
    <dgm:cxn modelId="{CF6BF10A-28F8-4D74-B367-5C89F8D70150}" type="presParOf" srcId="{44B7629F-2C19-4BD9-AE85-6537A79213FD}" destId="{AD78F130-B08B-4555-A9EB-F81218D0CBD2}" srcOrd="0" destOrd="0" presId="urn:microsoft.com/office/officeart/2005/8/layout/hierarchy3"/>
    <dgm:cxn modelId="{C9A15C1A-7CE4-4DE8-9002-CE561D57609E}" type="presParOf" srcId="{AD78F130-B08B-4555-A9EB-F81218D0CBD2}" destId="{BD85F62E-3E00-484D-8280-3143F57AA488}" srcOrd="0" destOrd="0" presId="urn:microsoft.com/office/officeart/2005/8/layout/hierarchy3"/>
    <dgm:cxn modelId="{405819E6-ACC0-48E5-964A-10FC1BCD861D}" type="presParOf" srcId="{AD78F130-B08B-4555-A9EB-F81218D0CBD2}" destId="{77C7AF11-EB0B-4D29-8BEC-D5124159CE79}" srcOrd="1" destOrd="0" presId="urn:microsoft.com/office/officeart/2005/8/layout/hierarchy3"/>
    <dgm:cxn modelId="{28B5FDDF-70EA-43E9-A9D7-8036A92D9011}" type="presParOf" srcId="{44B7629F-2C19-4BD9-AE85-6537A79213FD}" destId="{447D8331-5A7C-44E7-8EFF-89C233BD72F2}" srcOrd="1" destOrd="0" presId="urn:microsoft.com/office/officeart/2005/8/layout/hierarchy3"/>
    <dgm:cxn modelId="{26F3BB3A-3D30-4393-BEF0-8A9341061730}" type="presParOf" srcId="{186A5FA7-F08F-4728-AAC1-29CEBC56A3D3}" destId="{A77E5B1B-9488-40D7-BDC9-47EEA6DCE7A4}" srcOrd="1" destOrd="0" presId="urn:microsoft.com/office/officeart/2005/8/layout/hierarchy3"/>
    <dgm:cxn modelId="{AE0528F9-26A2-4EDD-AD8F-912CE596A259}" type="presParOf" srcId="{A77E5B1B-9488-40D7-BDC9-47EEA6DCE7A4}" destId="{FBD22469-DCA0-436F-80EF-F16344C10FA0}" srcOrd="0" destOrd="0" presId="urn:microsoft.com/office/officeart/2005/8/layout/hierarchy3"/>
    <dgm:cxn modelId="{5C821A0C-4834-47CD-B931-7DC853D96A06}" type="presParOf" srcId="{FBD22469-DCA0-436F-80EF-F16344C10FA0}" destId="{CB24A476-3AC8-4899-821E-A84D4D204B5A}" srcOrd="0" destOrd="0" presId="urn:microsoft.com/office/officeart/2005/8/layout/hierarchy3"/>
    <dgm:cxn modelId="{F11613DB-817F-4F26-A0B1-5B7320A74239}" type="presParOf" srcId="{FBD22469-DCA0-436F-80EF-F16344C10FA0}" destId="{5F0AF068-944D-45A0-861E-338FBCC5CC4A}" srcOrd="1" destOrd="0" presId="urn:microsoft.com/office/officeart/2005/8/layout/hierarchy3"/>
    <dgm:cxn modelId="{51DBC430-513E-42B6-85BA-9BC4BF4E6100}" type="presParOf" srcId="{A77E5B1B-9488-40D7-BDC9-47EEA6DCE7A4}" destId="{126BD603-37E6-4424-B677-20ECCB89EF15}" srcOrd="1" destOrd="0" presId="urn:microsoft.com/office/officeart/2005/8/layout/hierarchy3"/>
    <dgm:cxn modelId="{9952AEAF-58F8-4DBA-AC58-BFB30E9B3C7E}" type="presParOf" srcId="{186A5FA7-F08F-4728-AAC1-29CEBC56A3D3}" destId="{E2EF17B5-1DAD-4C45-8D05-5376D581D021}" srcOrd="2" destOrd="0" presId="urn:microsoft.com/office/officeart/2005/8/layout/hierarchy3"/>
    <dgm:cxn modelId="{12C2FB99-040D-4D50-BBE3-475BDFB3025A}" type="presParOf" srcId="{E2EF17B5-1DAD-4C45-8D05-5376D581D021}" destId="{01E14BC8-3028-402E-B5FE-5C424F549C46}" srcOrd="0" destOrd="0" presId="urn:microsoft.com/office/officeart/2005/8/layout/hierarchy3"/>
    <dgm:cxn modelId="{D7AC52D3-925F-446D-B979-B3BB228FA4DF}" type="presParOf" srcId="{01E14BC8-3028-402E-B5FE-5C424F549C46}" destId="{6189BAFE-9AFE-49BA-8B67-EAE773A4579C}" srcOrd="0" destOrd="0" presId="urn:microsoft.com/office/officeart/2005/8/layout/hierarchy3"/>
    <dgm:cxn modelId="{E7F3774D-31DC-4EB3-8BC1-2DF43C255DD1}" type="presParOf" srcId="{01E14BC8-3028-402E-B5FE-5C424F549C46}" destId="{D190527D-7349-42DF-B507-0A1EE9A0C8F0}" srcOrd="1" destOrd="0" presId="urn:microsoft.com/office/officeart/2005/8/layout/hierarchy3"/>
    <dgm:cxn modelId="{22115B80-1886-4EC8-B5C2-B1D73999F9EE}" type="presParOf" srcId="{E2EF17B5-1DAD-4C45-8D05-5376D581D021}" destId="{7E732D43-A637-4D7E-B40D-C00C89272C75}"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F0528F0-CB0D-4A91-8D16-24908B87C5A0}" type="doc">
      <dgm:prSet loTypeId="urn:microsoft.com/office/officeart/2005/8/layout/hierarchy3" loCatId="list" qsTypeId="urn:microsoft.com/office/officeart/2005/8/quickstyle/simple1" qsCatId="simple" csTypeId="urn:microsoft.com/office/officeart/2005/8/colors/colorful4" csCatId="colorful" phldr="1"/>
      <dgm:spPr/>
      <dgm:t>
        <a:bodyPr/>
        <a:lstStyle/>
        <a:p>
          <a:endParaRPr lang="en-GB"/>
        </a:p>
      </dgm:t>
    </dgm:pt>
    <dgm:pt modelId="{86F98797-9E9C-4AB7-88DB-0CE6F20E6A84}">
      <dgm:prSet custT="1"/>
      <dgm:spPr/>
      <dgm:t>
        <a:bodyPr/>
        <a:lstStyle/>
        <a:p>
          <a:r>
            <a:rPr lang="en-US" sz="2400" b="0" i="0" err="1"/>
            <a:t>Lokaal</a:t>
          </a:r>
          <a:r>
            <a:rPr lang="en-US" sz="2400" b="0" i="0"/>
            <a:t> </a:t>
          </a:r>
          <a:r>
            <a:rPr lang="en-US" sz="2400" b="0" i="0" err="1"/>
            <a:t>bestuur</a:t>
          </a:r>
          <a:endParaRPr lang="en-GB" sz="2400"/>
        </a:p>
      </dgm:t>
    </dgm:pt>
    <dgm:pt modelId="{70DA6952-3CDC-4537-92B5-EA65A4E63AA3}" type="parTrans" cxnId="{652AA37E-BC5C-4BA9-8F57-61B6128A6A96}">
      <dgm:prSet/>
      <dgm:spPr/>
      <dgm:t>
        <a:bodyPr/>
        <a:lstStyle/>
        <a:p>
          <a:endParaRPr lang="en-GB"/>
        </a:p>
      </dgm:t>
    </dgm:pt>
    <dgm:pt modelId="{8C3C531F-D93F-4338-979D-6DC212E14B6B}" type="sibTrans" cxnId="{652AA37E-BC5C-4BA9-8F57-61B6128A6A96}">
      <dgm:prSet/>
      <dgm:spPr/>
      <dgm:t>
        <a:bodyPr/>
        <a:lstStyle/>
        <a:p>
          <a:endParaRPr lang="en-GB"/>
        </a:p>
      </dgm:t>
    </dgm:pt>
    <dgm:pt modelId="{A6BF9B08-87B3-4E1E-B194-C2C818BD5059}">
      <dgm:prSet custT="1"/>
      <dgm:spPr/>
      <dgm:t>
        <a:bodyPr/>
        <a:lstStyle/>
        <a:p>
          <a:r>
            <a:rPr lang="en-US" sz="2400" b="0" i="0" err="1"/>
            <a:t>Inwoner</a:t>
          </a:r>
          <a:endParaRPr lang="en-GB" sz="2400"/>
        </a:p>
      </dgm:t>
    </dgm:pt>
    <dgm:pt modelId="{AE698E76-C72F-497B-A295-79BF98E55EFC}" type="parTrans" cxnId="{F6A4EDE0-12B2-47E2-9B7C-CDB6B3AFA0ED}">
      <dgm:prSet/>
      <dgm:spPr/>
      <dgm:t>
        <a:bodyPr/>
        <a:lstStyle/>
        <a:p>
          <a:endParaRPr lang="en-GB"/>
        </a:p>
      </dgm:t>
    </dgm:pt>
    <dgm:pt modelId="{A8C8E000-434B-4977-96B2-144D6F32F511}" type="sibTrans" cxnId="{F6A4EDE0-12B2-47E2-9B7C-CDB6B3AFA0ED}">
      <dgm:prSet/>
      <dgm:spPr/>
      <dgm:t>
        <a:bodyPr/>
        <a:lstStyle/>
        <a:p>
          <a:endParaRPr lang="en-GB"/>
        </a:p>
      </dgm:t>
    </dgm:pt>
    <dgm:pt modelId="{1BE56142-BFEC-4461-845D-C5337B5335C4}">
      <dgm:prSet custT="1"/>
      <dgm:spPr/>
      <dgm:t>
        <a:bodyPr/>
        <a:lstStyle/>
        <a:p>
          <a:r>
            <a:rPr lang="en-US" sz="2400" b="0" i="0" err="1"/>
            <a:t>Vracht</a:t>
          </a:r>
          <a:r>
            <a:rPr lang="en-US" sz="2400" b="0" i="0"/>
            <a:t>- </a:t>
          </a:r>
          <a:r>
            <a:rPr lang="en-US" sz="2400" b="0" i="0" err="1"/>
            <a:t>en</a:t>
          </a:r>
          <a:r>
            <a:rPr lang="en-US" sz="2400" b="0" i="0"/>
            <a:t> </a:t>
          </a:r>
          <a:r>
            <a:rPr lang="en-US" sz="2400" b="0" i="0" err="1"/>
            <a:t>hulpdiensten</a:t>
          </a:r>
          <a:endParaRPr lang="en-GB" sz="2400"/>
        </a:p>
      </dgm:t>
    </dgm:pt>
    <dgm:pt modelId="{8E59C681-78A3-4DE1-9869-392363DC658B}" type="parTrans" cxnId="{4CBAEF67-DA47-4897-AC1B-24AEF9BF7A56}">
      <dgm:prSet/>
      <dgm:spPr/>
      <dgm:t>
        <a:bodyPr/>
        <a:lstStyle/>
        <a:p>
          <a:endParaRPr lang="en-GB"/>
        </a:p>
      </dgm:t>
    </dgm:pt>
    <dgm:pt modelId="{67A11416-D5F6-40A5-92CF-203CA4FCA54E}" type="sibTrans" cxnId="{4CBAEF67-DA47-4897-AC1B-24AEF9BF7A56}">
      <dgm:prSet/>
      <dgm:spPr/>
      <dgm:t>
        <a:bodyPr/>
        <a:lstStyle/>
        <a:p>
          <a:endParaRPr lang="en-GB"/>
        </a:p>
      </dgm:t>
    </dgm:pt>
    <dgm:pt modelId="{186A5FA7-F08F-4728-AAC1-29CEBC56A3D3}" type="pres">
      <dgm:prSet presAssocID="{5F0528F0-CB0D-4A91-8D16-24908B87C5A0}" presName="diagram" presStyleCnt="0">
        <dgm:presLayoutVars>
          <dgm:chPref val="1"/>
          <dgm:dir/>
          <dgm:animOne val="branch"/>
          <dgm:animLvl val="lvl"/>
          <dgm:resizeHandles/>
        </dgm:presLayoutVars>
      </dgm:prSet>
      <dgm:spPr/>
    </dgm:pt>
    <dgm:pt modelId="{44B7629F-2C19-4BD9-AE85-6537A79213FD}" type="pres">
      <dgm:prSet presAssocID="{86F98797-9E9C-4AB7-88DB-0CE6F20E6A84}" presName="root" presStyleCnt="0"/>
      <dgm:spPr/>
    </dgm:pt>
    <dgm:pt modelId="{AD78F130-B08B-4555-A9EB-F81218D0CBD2}" type="pres">
      <dgm:prSet presAssocID="{86F98797-9E9C-4AB7-88DB-0CE6F20E6A84}" presName="rootComposite" presStyleCnt="0"/>
      <dgm:spPr/>
    </dgm:pt>
    <dgm:pt modelId="{BD85F62E-3E00-484D-8280-3143F57AA488}" type="pres">
      <dgm:prSet presAssocID="{86F98797-9E9C-4AB7-88DB-0CE6F20E6A84}" presName="rootText" presStyleLbl="node1" presStyleIdx="0" presStyleCnt="3" custScaleY="71553"/>
      <dgm:spPr/>
    </dgm:pt>
    <dgm:pt modelId="{77C7AF11-EB0B-4D29-8BEC-D5124159CE79}" type="pres">
      <dgm:prSet presAssocID="{86F98797-9E9C-4AB7-88DB-0CE6F20E6A84}" presName="rootConnector" presStyleLbl="node1" presStyleIdx="0" presStyleCnt="3"/>
      <dgm:spPr/>
    </dgm:pt>
    <dgm:pt modelId="{447D8331-5A7C-44E7-8EFF-89C233BD72F2}" type="pres">
      <dgm:prSet presAssocID="{86F98797-9E9C-4AB7-88DB-0CE6F20E6A84}" presName="childShape" presStyleCnt="0"/>
      <dgm:spPr/>
    </dgm:pt>
    <dgm:pt modelId="{A77E5B1B-9488-40D7-BDC9-47EEA6DCE7A4}" type="pres">
      <dgm:prSet presAssocID="{A6BF9B08-87B3-4E1E-B194-C2C818BD5059}" presName="root" presStyleCnt="0"/>
      <dgm:spPr/>
    </dgm:pt>
    <dgm:pt modelId="{FBD22469-DCA0-436F-80EF-F16344C10FA0}" type="pres">
      <dgm:prSet presAssocID="{A6BF9B08-87B3-4E1E-B194-C2C818BD5059}" presName="rootComposite" presStyleCnt="0"/>
      <dgm:spPr/>
    </dgm:pt>
    <dgm:pt modelId="{CB24A476-3AC8-4899-821E-A84D4D204B5A}" type="pres">
      <dgm:prSet presAssocID="{A6BF9B08-87B3-4E1E-B194-C2C818BD5059}" presName="rootText" presStyleLbl="node1" presStyleIdx="1" presStyleCnt="3" custScaleY="71553"/>
      <dgm:spPr/>
    </dgm:pt>
    <dgm:pt modelId="{5F0AF068-944D-45A0-861E-338FBCC5CC4A}" type="pres">
      <dgm:prSet presAssocID="{A6BF9B08-87B3-4E1E-B194-C2C818BD5059}" presName="rootConnector" presStyleLbl="node1" presStyleIdx="1" presStyleCnt="3"/>
      <dgm:spPr/>
    </dgm:pt>
    <dgm:pt modelId="{126BD603-37E6-4424-B677-20ECCB89EF15}" type="pres">
      <dgm:prSet presAssocID="{A6BF9B08-87B3-4E1E-B194-C2C818BD5059}" presName="childShape" presStyleCnt="0"/>
      <dgm:spPr/>
    </dgm:pt>
    <dgm:pt modelId="{E2EF17B5-1DAD-4C45-8D05-5376D581D021}" type="pres">
      <dgm:prSet presAssocID="{1BE56142-BFEC-4461-845D-C5337B5335C4}" presName="root" presStyleCnt="0"/>
      <dgm:spPr/>
    </dgm:pt>
    <dgm:pt modelId="{01E14BC8-3028-402E-B5FE-5C424F549C46}" type="pres">
      <dgm:prSet presAssocID="{1BE56142-BFEC-4461-845D-C5337B5335C4}" presName="rootComposite" presStyleCnt="0"/>
      <dgm:spPr/>
    </dgm:pt>
    <dgm:pt modelId="{6189BAFE-9AFE-49BA-8B67-EAE773A4579C}" type="pres">
      <dgm:prSet presAssocID="{1BE56142-BFEC-4461-845D-C5337B5335C4}" presName="rootText" presStyleLbl="node1" presStyleIdx="2" presStyleCnt="3" custScaleY="71553"/>
      <dgm:spPr/>
    </dgm:pt>
    <dgm:pt modelId="{D190527D-7349-42DF-B507-0A1EE9A0C8F0}" type="pres">
      <dgm:prSet presAssocID="{1BE56142-BFEC-4461-845D-C5337B5335C4}" presName="rootConnector" presStyleLbl="node1" presStyleIdx="2" presStyleCnt="3"/>
      <dgm:spPr/>
    </dgm:pt>
    <dgm:pt modelId="{7E732D43-A637-4D7E-B40D-C00C89272C75}" type="pres">
      <dgm:prSet presAssocID="{1BE56142-BFEC-4461-845D-C5337B5335C4}" presName="childShape" presStyleCnt="0"/>
      <dgm:spPr/>
    </dgm:pt>
  </dgm:ptLst>
  <dgm:cxnLst>
    <dgm:cxn modelId="{1B644320-41BA-4824-BC00-89005E3E2D97}" type="presOf" srcId="{86F98797-9E9C-4AB7-88DB-0CE6F20E6A84}" destId="{BD85F62E-3E00-484D-8280-3143F57AA488}" srcOrd="0" destOrd="0" presId="urn:microsoft.com/office/officeart/2005/8/layout/hierarchy3"/>
    <dgm:cxn modelId="{4CBAEF67-DA47-4897-AC1B-24AEF9BF7A56}" srcId="{5F0528F0-CB0D-4A91-8D16-24908B87C5A0}" destId="{1BE56142-BFEC-4461-845D-C5337B5335C4}" srcOrd="2" destOrd="0" parTransId="{8E59C681-78A3-4DE1-9869-392363DC658B}" sibTransId="{67A11416-D5F6-40A5-92CF-203CA4FCA54E}"/>
    <dgm:cxn modelId="{652AA37E-BC5C-4BA9-8F57-61B6128A6A96}" srcId="{5F0528F0-CB0D-4A91-8D16-24908B87C5A0}" destId="{86F98797-9E9C-4AB7-88DB-0CE6F20E6A84}" srcOrd="0" destOrd="0" parTransId="{70DA6952-3CDC-4537-92B5-EA65A4E63AA3}" sibTransId="{8C3C531F-D93F-4338-979D-6DC212E14B6B}"/>
    <dgm:cxn modelId="{E2F1C98D-C57C-4C7D-9843-97D6BBD783C5}" type="presOf" srcId="{A6BF9B08-87B3-4E1E-B194-C2C818BD5059}" destId="{5F0AF068-944D-45A0-861E-338FBCC5CC4A}" srcOrd="1" destOrd="0" presId="urn:microsoft.com/office/officeart/2005/8/layout/hierarchy3"/>
    <dgm:cxn modelId="{4BE00293-F3D0-48FB-9BE5-DA64181B868C}" type="presOf" srcId="{1BE56142-BFEC-4461-845D-C5337B5335C4}" destId="{D190527D-7349-42DF-B507-0A1EE9A0C8F0}" srcOrd="1" destOrd="0" presId="urn:microsoft.com/office/officeart/2005/8/layout/hierarchy3"/>
    <dgm:cxn modelId="{0F66E7B0-DE8B-44EB-BC1B-A130BE32A940}" type="presOf" srcId="{1BE56142-BFEC-4461-845D-C5337B5335C4}" destId="{6189BAFE-9AFE-49BA-8B67-EAE773A4579C}" srcOrd="0" destOrd="0" presId="urn:microsoft.com/office/officeart/2005/8/layout/hierarchy3"/>
    <dgm:cxn modelId="{9DDF45BC-5DF2-44B6-A40C-ADC93255836C}" type="presOf" srcId="{86F98797-9E9C-4AB7-88DB-0CE6F20E6A84}" destId="{77C7AF11-EB0B-4D29-8BEC-D5124159CE79}" srcOrd="1" destOrd="0" presId="urn:microsoft.com/office/officeart/2005/8/layout/hierarchy3"/>
    <dgm:cxn modelId="{6FA16BBD-D2E0-402D-A9E4-E1D458A58B83}" type="presOf" srcId="{5F0528F0-CB0D-4A91-8D16-24908B87C5A0}" destId="{186A5FA7-F08F-4728-AAC1-29CEBC56A3D3}" srcOrd="0" destOrd="0" presId="urn:microsoft.com/office/officeart/2005/8/layout/hierarchy3"/>
    <dgm:cxn modelId="{7E958DDB-D39C-4D08-8EB9-811BE610E3E6}" type="presOf" srcId="{A6BF9B08-87B3-4E1E-B194-C2C818BD5059}" destId="{CB24A476-3AC8-4899-821E-A84D4D204B5A}" srcOrd="0" destOrd="0" presId="urn:microsoft.com/office/officeart/2005/8/layout/hierarchy3"/>
    <dgm:cxn modelId="{F6A4EDE0-12B2-47E2-9B7C-CDB6B3AFA0ED}" srcId="{5F0528F0-CB0D-4A91-8D16-24908B87C5A0}" destId="{A6BF9B08-87B3-4E1E-B194-C2C818BD5059}" srcOrd="1" destOrd="0" parTransId="{AE698E76-C72F-497B-A295-79BF98E55EFC}" sibTransId="{A8C8E000-434B-4977-96B2-144D6F32F511}"/>
    <dgm:cxn modelId="{6630B1F0-3100-4523-9E16-546FDA62C37C}" type="presParOf" srcId="{186A5FA7-F08F-4728-AAC1-29CEBC56A3D3}" destId="{44B7629F-2C19-4BD9-AE85-6537A79213FD}" srcOrd="0" destOrd="0" presId="urn:microsoft.com/office/officeart/2005/8/layout/hierarchy3"/>
    <dgm:cxn modelId="{CF6BF10A-28F8-4D74-B367-5C89F8D70150}" type="presParOf" srcId="{44B7629F-2C19-4BD9-AE85-6537A79213FD}" destId="{AD78F130-B08B-4555-A9EB-F81218D0CBD2}" srcOrd="0" destOrd="0" presId="urn:microsoft.com/office/officeart/2005/8/layout/hierarchy3"/>
    <dgm:cxn modelId="{C9A15C1A-7CE4-4DE8-9002-CE561D57609E}" type="presParOf" srcId="{AD78F130-B08B-4555-A9EB-F81218D0CBD2}" destId="{BD85F62E-3E00-484D-8280-3143F57AA488}" srcOrd="0" destOrd="0" presId="urn:microsoft.com/office/officeart/2005/8/layout/hierarchy3"/>
    <dgm:cxn modelId="{405819E6-ACC0-48E5-964A-10FC1BCD861D}" type="presParOf" srcId="{AD78F130-B08B-4555-A9EB-F81218D0CBD2}" destId="{77C7AF11-EB0B-4D29-8BEC-D5124159CE79}" srcOrd="1" destOrd="0" presId="urn:microsoft.com/office/officeart/2005/8/layout/hierarchy3"/>
    <dgm:cxn modelId="{28B5FDDF-70EA-43E9-A9D7-8036A92D9011}" type="presParOf" srcId="{44B7629F-2C19-4BD9-AE85-6537A79213FD}" destId="{447D8331-5A7C-44E7-8EFF-89C233BD72F2}" srcOrd="1" destOrd="0" presId="urn:microsoft.com/office/officeart/2005/8/layout/hierarchy3"/>
    <dgm:cxn modelId="{26F3BB3A-3D30-4393-BEF0-8A9341061730}" type="presParOf" srcId="{186A5FA7-F08F-4728-AAC1-29CEBC56A3D3}" destId="{A77E5B1B-9488-40D7-BDC9-47EEA6DCE7A4}" srcOrd="1" destOrd="0" presId="urn:microsoft.com/office/officeart/2005/8/layout/hierarchy3"/>
    <dgm:cxn modelId="{AE0528F9-26A2-4EDD-AD8F-912CE596A259}" type="presParOf" srcId="{A77E5B1B-9488-40D7-BDC9-47EEA6DCE7A4}" destId="{FBD22469-DCA0-436F-80EF-F16344C10FA0}" srcOrd="0" destOrd="0" presId="urn:microsoft.com/office/officeart/2005/8/layout/hierarchy3"/>
    <dgm:cxn modelId="{5C821A0C-4834-47CD-B931-7DC853D96A06}" type="presParOf" srcId="{FBD22469-DCA0-436F-80EF-F16344C10FA0}" destId="{CB24A476-3AC8-4899-821E-A84D4D204B5A}" srcOrd="0" destOrd="0" presId="urn:microsoft.com/office/officeart/2005/8/layout/hierarchy3"/>
    <dgm:cxn modelId="{F11613DB-817F-4F26-A0B1-5B7320A74239}" type="presParOf" srcId="{FBD22469-DCA0-436F-80EF-F16344C10FA0}" destId="{5F0AF068-944D-45A0-861E-338FBCC5CC4A}" srcOrd="1" destOrd="0" presId="urn:microsoft.com/office/officeart/2005/8/layout/hierarchy3"/>
    <dgm:cxn modelId="{51DBC430-513E-42B6-85BA-9BC4BF4E6100}" type="presParOf" srcId="{A77E5B1B-9488-40D7-BDC9-47EEA6DCE7A4}" destId="{126BD603-37E6-4424-B677-20ECCB89EF15}" srcOrd="1" destOrd="0" presId="urn:microsoft.com/office/officeart/2005/8/layout/hierarchy3"/>
    <dgm:cxn modelId="{9952AEAF-58F8-4DBA-AC58-BFB30E9B3C7E}" type="presParOf" srcId="{186A5FA7-F08F-4728-AAC1-29CEBC56A3D3}" destId="{E2EF17B5-1DAD-4C45-8D05-5376D581D021}" srcOrd="2" destOrd="0" presId="urn:microsoft.com/office/officeart/2005/8/layout/hierarchy3"/>
    <dgm:cxn modelId="{12C2FB99-040D-4D50-BBE3-475BDFB3025A}" type="presParOf" srcId="{E2EF17B5-1DAD-4C45-8D05-5376D581D021}" destId="{01E14BC8-3028-402E-B5FE-5C424F549C46}" srcOrd="0" destOrd="0" presId="urn:microsoft.com/office/officeart/2005/8/layout/hierarchy3"/>
    <dgm:cxn modelId="{D7AC52D3-925F-446D-B979-B3BB228FA4DF}" type="presParOf" srcId="{01E14BC8-3028-402E-B5FE-5C424F549C46}" destId="{6189BAFE-9AFE-49BA-8B67-EAE773A4579C}" srcOrd="0" destOrd="0" presId="urn:microsoft.com/office/officeart/2005/8/layout/hierarchy3"/>
    <dgm:cxn modelId="{E7F3774D-31DC-4EB3-8BC1-2DF43C255DD1}" type="presParOf" srcId="{01E14BC8-3028-402E-B5FE-5C424F549C46}" destId="{D190527D-7349-42DF-B507-0A1EE9A0C8F0}" srcOrd="1" destOrd="0" presId="urn:microsoft.com/office/officeart/2005/8/layout/hierarchy3"/>
    <dgm:cxn modelId="{22115B80-1886-4EC8-B5C2-B1D73999F9EE}" type="presParOf" srcId="{E2EF17B5-1DAD-4C45-8D05-5376D581D021}" destId="{7E732D43-A637-4D7E-B40D-C00C89272C7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5F62E-3E00-484D-8280-3143F57AA488}">
      <dsp:nvSpPr>
        <dsp:cNvPr id="0" name=""/>
        <dsp:cNvSpPr/>
      </dsp:nvSpPr>
      <dsp:spPr>
        <a:xfrm>
          <a:off x="1312" y="1286607"/>
          <a:ext cx="3071249" cy="109878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Lokaal</a:t>
          </a:r>
          <a:r>
            <a:rPr lang="en-US" sz="2400" b="0" i="0" kern="1200"/>
            <a:t> </a:t>
          </a:r>
          <a:r>
            <a:rPr lang="en-US" sz="2400" b="0" i="0" kern="1200" err="1"/>
            <a:t>bestuur</a:t>
          </a:r>
          <a:endParaRPr lang="en-GB" sz="2400" kern="1200"/>
        </a:p>
      </dsp:txBody>
      <dsp:txXfrm>
        <a:off x="33494" y="1318789"/>
        <a:ext cx="3006885" cy="1034421"/>
      </dsp:txXfrm>
    </dsp:sp>
    <dsp:sp modelId="{CB24A476-3AC8-4899-821E-A84D4D204B5A}">
      <dsp:nvSpPr>
        <dsp:cNvPr id="0" name=""/>
        <dsp:cNvSpPr/>
      </dsp:nvSpPr>
      <dsp:spPr>
        <a:xfrm>
          <a:off x="3840375" y="1286607"/>
          <a:ext cx="3071249" cy="1098785"/>
        </a:xfrm>
        <a:prstGeom prst="roundRect">
          <a:avLst>
            <a:gd name="adj" fmla="val 10000"/>
          </a:avLst>
        </a:prstGeom>
        <a:solidFill>
          <a:schemeClr val="accent4">
            <a:hueOff val="0"/>
            <a:satOff val="0"/>
            <a:lumOff val="20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dsp:txBody>
      <dsp:txXfrm>
        <a:off x="3872557" y="1318789"/>
        <a:ext cx="3006885" cy="1034421"/>
      </dsp:txXfrm>
    </dsp:sp>
    <dsp:sp modelId="{6189BAFE-9AFE-49BA-8B67-EAE773A4579C}">
      <dsp:nvSpPr>
        <dsp:cNvPr id="0" name=""/>
        <dsp:cNvSpPr/>
      </dsp:nvSpPr>
      <dsp:spPr>
        <a:xfrm>
          <a:off x="7679437" y="1286607"/>
          <a:ext cx="3071249" cy="1098785"/>
        </a:xfrm>
        <a:prstGeom prst="roundRect">
          <a:avLst>
            <a:gd name="adj" fmla="val 10000"/>
          </a:avLst>
        </a:prstGeom>
        <a:solidFill>
          <a:schemeClr val="accent4">
            <a:hueOff val="0"/>
            <a:satOff val="0"/>
            <a:lumOff val="4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Vracht</a:t>
          </a:r>
          <a:r>
            <a:rPr lang="en-US" sz="2400" b="0" i="0" kern="1200"/>
            <a:t>- </a:t>
          </a:r>
          <a:r>
            <a:rPr lang="en-US" sz="2400" b="0" i="0" kern="1200" err="1"/>
            <a:t>en</a:t>
          </a:r>
          <a:r>
            <a:rPr lang="en-US" sz="2400" b="0" i="0" kern="1200"/>
            <a:t> </a:t>
          </a:r>
          <a:r>
            <a:rPr lang="en-US" sz="2400" b="0" i="0" kern="1200" err="1"/>
            <a:t>hulpdiensten</a:t>
          </a:r>
          <a:endParaRPr lang="en-GB" sz="2400" kern="1200"/>
        </a:p>
      </dsp:txBody>
      <dsp:txXfrm>
        <a:off x="7711619" y="1318789"/>
        <a:ext cx="3006885" cy="10344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5F62E-3E00-484D-8280-3143F57AA488}">
      <dsp:nvSpPr>
        <dsp:cNvPr id="0" name=""/>
        <dsp:cNvSpPr/>
      </dsp:nvSpPr>
      <dsp:spPr>
        <a:xfrm>
          <a:off x="1312" y="1286607"/>
          <a:ext cx="3071249" cy="109878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Lokaal</a:t>
          </a:r>
          <a:r>
            <a:rPr lang="en-US" sz="2400" b="0" i="0" kern="1200"/>
            <a:t> </a:t>
          </a:r>
          <a:r>
            <a:rPr lang="en-US" sz="2400" b="0" i="0" kern="1200" err="1"/>
            <a:t>bestuur</a:t>
          </a:r>
          <a:endParaRPr lang="en-GB" sz="2400" kern="1200"/>
        </a:p>
      </dsp:txBody>
      <dsp:txXfrm>
        <a:off x="33494" y="1318789"/>
        <a:ext cx="3006885" cy="1034421"/>
      </dsp:txXfrm>
    </dsp:sp>
    <dsp:sp modelId="{CB24A476-3AC8-4899-821E-A84D4D204B5A}">
      <dsp:nvSpPr>
        <dsp:cNvPr id="0" name=""/>
        <dsp:cNvSpPr/>
      </dsp:nvSpPr>
      <dsp:spPr>
        <a:xfrm>
          <a:off x="3840375" y="1286607"/>
          <a:ext cx="3071249" cy="1098785"/>
        </a:xfrm>
        <a:prstGeom prst="roundRect">
          <a:avLst>
            <a:gd name="adj" fmla="val 10000"/>
          </a:avLst>
        </a:prstGeom>
        <a:solidFill>
          <a:schemeClr val="accent4">
            <a:hueOff val="0"/>
            <a:satOff val="0"/>
            <a:lumOff val="20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dsp:txBody>
      <dsp:txXfrm>
        <a:off x="3872557" y="1318789"/>
        <a:ext cx="3006885" cy="1034421"/>
      </dsp:txXfrm>
    </dsp:sp>
    <dsp:sp modelId="{6189BAFE-9AFE-49BA-8B67-EAE773A4579C}">
      <dsp:nvSpPr>
        <dsp:cNvPr id="0" name=""/>
        <dsp:cNvSpPr/>
      </dsp:nvSpPr>
      <dsp:spPr>
        <a:xfrm>
          <a:off x="7679437" y="1286607"/>
          <a:ext cx="3071249" cy="1098785"/>
        </a:xfrm>
        <a:prstGeom prst="roundRect">
          <a:avLst>
            <a:gd name="adj" fmla="val 10000"/>
          </a:avLst>
        </a:prstGeom>
        <a:solidFill>
          <a:schemeClr val="accent4">
            <a:hueOff val="0"/>
            <a:satOff val="0"/>
            <a:lumOff val="4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Vracht</a:t>
          </a:r>
          <a:r>
            <a:rPr lang="en-US" sz="2400" b="0" i="0" kern="1200"/>
            <a:t>- </a:t>
          </a:r>
          <a:r>
            <a:rPr lang="en-US" sz="2400" b="0" i="0" kern="1200" err="1"/>
            <a:t>en</a:t>
          </a:r>
          <a:r>
            <a:rPr lang="en-US" sz="2400" b="0" i="0" kern="1200"/>
            <a:t> </a:t>
          </a:r>
          <a:r>
            <a:rPr lang="en-US" sz="2400" b="0" i="0" kern="1200" err="1"/>
            <a:t>hulpdiensten</a:t>
          </a:r>
          <a:endParaRPr lang="en-GB" sz="2400" kern="1200"/>
        </a:p>
      </dsp:txBody>
      <dsp:txXfrm>
        <a:off x="7711619" y="1318789"/>
        <a:ext cx="3006885" cy="1034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5F62E-3E00-484D-8280-3143F57AA488}">
      <dsp:nvSpPr>
        <dsp:cNvPr id="0" name=""/>
        <dsp:cNvSpPr/>
      </dsp:nvSpPr>
      <dsp:spPr>
        <a:xfrm>
          <a:off x="1312" y="1286607"/>
          <a:ext cx="3071249" cy="109878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Lokaal</a:t>
          </a:r>
          <a:r>
            <a:rPr lang="en-US" sz="2400" b="0" i="0" kern="1200"/>
            <a:t> </a:t>
          </a:r>
          <a:r>
            <a:rPr lang="en-US" sz="2400" b="0" i="0" kern="1200" err="1"/>
            <a:t>bestuur</a:t>
          </a:r>
          <a:endParaRPr lang="en-GB" sz="2400" kern="1200"/>
        </a:p>
      </dsp:txBody>
      <dsp:txXfrm>
        <a:off x="33494" y="1318789"/>
        <a:ext cx="3006885" cy="1034421"/>
      </dsp:txXfrm>
    </dsp:sp>
    <dsp:sp modelId="{CB24A476-3AC8-4899-821E-A84D4D204B5A}">
      <dsp:nvSpPr>
        <dsp:cNvPr id="0" name=""/>
        <dsp:cNvSpPr/>
      </dsp:nvSpPr>
      <dsp:spPr>
        <a:xfrm>
          <a:off x="3840375" y="1286607"/>
          <a:ext cx="3071249" cy="1098785"/>
        </a:xfrm>
        <a:prstGeom prst="roundRect">
          <a:avLst>
            <a:gd name="adj" fmla="val 10000"/>
          </a:avLst>
        </a:prstGeom>
        <a:solidFill>
          <a:schemeClr val="accent4">
            <a:hueOff val="0"/>
            <a:satOff val="0"/>
            <a:lumOff val="20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dsp:txBody>
      <dsp:txXfrm>
        <a:off x="3872557" y="1318789"/>
        <a:ext cx="3006885" cy="1034421"/>
      </dsp:txXfrm>
    </dsp:sp>
    <dsp:sp modelId="{6189BAFE-9AFE-49BA-8B67-EAE773A4579C}">
      <dsp:nvSpPr>
        <dsp:cNvPr id="0" name=""/>
        <dsp:cNvSpPr/>
      </dsp:nvSpPr>
      <dsp:spPr>
        <a:xfrm>
          <a:off x="7679437" y="1286607"/>
          <a:ext cx="3071249" cy="1098785"/>
        </a:xfrm>
        <a:prstGeom prst="roundRect">
          <a:avLst>
            <a:gd name="adj" fmla="val 10000"/>
          </a:avLst>
        </a:prstGeom>
        <a:solidFill>
          <a:schemeClr val="accent4">
            <a:hueOff val="0"/>
            <a:satOff val="0"/>
            <a:lumOff val="4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Vracht</a:t>
          </a:r>
          <a:r>
            <a:rPr lang="en-US" sz="2400" b="0" i="0" kern="1200"/>
            <a:t>- </a:t>
          </a:r>
          <a:r>
            <a:rPr lang="en-US" sz="2400" b="0" i="0" kern="1200" err="1"/>
            <a:t>en</a:t>
          </a:r>
          <a:r>
            <a:rPr lang="en-US" sz="2400" b="0" i="0" kern="1200"/>
            <a:t> </a:t>
          </a:r>
          <a:r>
            <a:rPr lang="en-US" sz="2400" b="0" i="0" kern="1200" err="1"/>
            <a:t>hulpdiensten</a:t>
          </a:r>
          <a:endParaRPr lang="en-GB" sz="2400" kern="1200"/>
        </a:p>
      </dsp:txBody>
      <dsp:txXfrm>
        <a:off x="7711619" y="1318789"/>
        <a:ext cx="3006885" cy="1034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5F62E-3E00-484D-8280-3143F57AA488}">
      <dsp:nvSpPr>
        <dsp:cNvPr id="0" name=""/>
        <dsp:cNvSpPr/>
      </dsp:nvSpPr>
      <dsp:spPr>
        <a:xfrm>
          <a:off x="1312" y="1286607"/>
          <a:ext cx="3071249" cy="109878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Lokaal</a:t>
          </a:r>
          <a:r>
            <a:rPr lang="en-US" sz="2400" b="0" i="0" kern="1200"/>
            <a:t> </a:t>
          </a:r>
          <a:r>
            <a:rPr lang="en-US" sz="2400" b="0" i="0" kern="1200" err="1"/>
            <a:t>bestuur</a:t>
          </a:r>
          <a:endParaRPr lang="en-GB" sz="2400" kern="1200"/>
        </a:p>
      </dsp:txBody>
      <dsp:txXfrm>
        <a:off x="33494" y="1318789"/>
        <a:ext cx="3006885" cy="1034421"/>
      </dsp:txXfrm>
    </dsp:sp>
    <dsp:sp modelId="{CB24A476-3AC8-4899-821E-A84D4D204B5A}">
      <dsp:nvSpPr>
        <dsp:cNvPr id="0" name=""/>
        <dsp:cNvSpPr/>
      </dsp:nvSpPr>
      <dsp:spPr>
        <a:xfrm>
          <a:off x="3840375" y="1286607"/>
          <a:ext cx="3071249" cy="1098785"/>
        </a:xfrm>
        <a:prstGeom prst="roundRect">
          <a:avLst>
            <a:gd name="adj" fmla="val 10000"/>
          </a:avLst>
        </a:prstGeom>
        <a:solidFill>
          <a:schemeClr val="accent4">
            <a:hueOff val="0"/>
            <a:satOff val="0"/>
            <a:lumOff val="20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dsp:txBody>
      <dsp:txXfrm>
        <a:off x="3872557" y="1318789"/>
        <a:ext cx="3006885" cy="1034421"/>
      </dsp:txXfrm>
    </dsp:sp>
    <dsp:sp modelId="{6189BAFE-9AFE-49BA-8B67-EAE773A4579C}">
      <dsp:nvSpPr>
        <dsp:cNvPr id="0" name=""/>
        <dsp:cNvSpPr/>
      </dsp:nvSpPr>
      <dsp:spPr>
        <a:xfrm>
          <a:off x="7679437" y="1286607"/>
          <a:ext cx="3071249" cy="1098785"/>
        </a:xfrm>
        <a:prstGeom prst="roundRect">
          <a:avLst>
            <a:gd name="adj" fmla="val 10000"/>
          </a:avLst>
        </a:prstGeom>
        <a:solidFill>
          <a:schemeClr val="accent4">
            <a:hueOff val="0"/>
            <a:satOff val="0"/>
            <a:lumOff val="4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Vracht</a:t>
          </a:r>
          <a:r>
            <a:rPr lang="en-US" sz="2400" b="0" i="0" kern="1200"/>
            <a:t>- </a:t>
          </a:r>
          <a:r>
            <a:rPr lang="en-US" sz="2400" b="0" i="0" kern="1200" err="1"/>
            <a:t>en</a:t>
          </a:r>
          <a:r>
            <a:rPr lang="en-US" sz="2400" b="0" i="0" kern="1200"/>
            <a:t> </a:t>
          </a:r>
          <a:r>
            <a:rPr lang="en-US" sz="2400" b="0" i="0" kern="1200" err="1"/>
            <a:t>hulpdiensten</a:t>
          </a:r>
          <a:endParaRPr lang="en-GB" sz="2400" kern="1200"/>
        </a:p>
      </dsp:txBody>
      <dsp:txXfrm>
        <a:off x="7711619" y="1318789"/>
        <a:ext cx="3006885" cy="10344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4CE1EA5-E6FB-4EE7-BC55-39C25730F9C2}" type="datetimeFigureOut">
              <a:rPr lang="nl-BE" smtClean="0"/>
              <a:t>16/09/2024</a:t>
            </a:fld>
            <a:endParaRPr lang="nl-BE"/>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E6DB4554-0897-48A7-A1AE-89498FC44B0B}" type="slidenum">
              <a:rPr lang="nl-BE" smtClean="0"/>
              <a:t>‹#›</a:t>
            </a:fld>
            <a:endParaRPr lang="nl-BE"/>
          </a:p>
        </p:txBody>
      </p:sp>
    </p:spTree>
    <p:extLst>
      <p:ext uri="{BB962C8B-B14F-4D97-AF65-F5344CB8AC3E}">
        <p14:creationId xmlns:p14="http://schemas.microsoft.com/office/powerpoint/2010/main" val="1436954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Yaron</a:t>
            </a:r>
            <a:endParaRPr/>
          </a:p>
        </p:txBody>
      </p:sp>
      <p:sp>
        <p:nvSpPr>
          <p:cNvPr id="861" name="Google Shape;861;p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Niet enkel Vlaanderen maar ook .</a:t>
            </a:r>
            <a:r>
              <a:rPr lang="nl-BE" err="1"/>
              <a:t>be</a:t>
            </a:r>
            <a:r>
              <a:rPr lang="nl-BE"/>
              <a:t> / .</a:t>
            </a:r>
            <a:r>
              <a:rPr lang="nl-BE" err="1"/>
              <a:t>eu</a:t>
            </a:r>
            <a:r>
              <a:rPr lang="nl-BE"/>
              <a:t> en </a:t>
            </a:r>
            <a:r>
              <a:rPr lang="nl-BE" err="1"/>
              <a:t>international</a:t>
            </a:r>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873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solidFill>
                <a:srgbClr val="FF0000"/>
              </a:solidFill>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244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fa15db3b28_0_58: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Jef</a:t>
            </a:r>
            <a:endParaRPr>
              <a:solidFill>
                <a:srgbClr val="373636"/>
              </a:solidFill>
            </a:endParaRPr>
          </a:p>
        </p:txBody>
      </p:sp>
      <p:sp>
        <p:nvSpPr>
          <p:cNvPr id="1077" name="Google Shape;1077;gfa15db3b28_0_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5b5f091d7c_0_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5b5f091d7c_0_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5d88015741_0_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g15d88015741_0_0:notes"/>
          <p:cNvSpPr txBox="1">
            <a:spLocks noGrp="1"/>
          </p:cNvSpPr>
          <p:nvPr>
            <p:ph type="body" idx="1"/>
          </p:nvPr>
        </p:nvSpPr>
        <p:spPr>
          <a:xfrm>
            <a:off x="679768" y="4777194"/>
            <a:ext cx="5438140" cy="390877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094" name="Google Shape;1094;g15d88015741_0_0:notes"/>
          <p:cNvSpPr txBox="1">
            <a:spLocks noGrp="1"/>
          </p:cNvSpPr>
          <p:nvPr>
            <p:ph type="sldNum" idx="12"/>
          </p:nvPr>
        </p:nvSpPr>
        <p:spPr>
          <a:xfrm>
            <a:off x="5611450" y="9428583"/>
            <a:ext cx="756487" cy="30320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a5fd8ed3b0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2a5fd8ed3b0_0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GB"/>
              <a:t>Waarom is interoperabiliteit nodig (deel 1): verschillende applicaties/perspectieven, bronnen bestaan in silo’s, moeilijk om informatie te koppelen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a5fd8ed3b0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2a5fd8ed3b0_0_5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Arial"/>
              <a:buNone/>
            </a:pPr>
            <a:r>
              <a:rPr lang="en-GB">
                <a:solidFill>
                  <a:schemeClr val="dk1"/>
                </a:solidFill>
              </a:rPr>
              <a:t>Waarom is interoperabiliteit nodig (deel 2): er zijn veel spelers die elk vanuit een ander perspectief naar een bepaald onderwerp kunnen kijken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5d88015741_0_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1" name="Google Shape;1101;g15d88015741_0_7: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a5fd8ed3b0_0_1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2a5fd8ed3b0_0_1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GB"/>
              <a:t>Hoe zou dit eruit zijn in de praktijk om verschillende perspectieven samen te nemen (fictief voorbeeld voor OSLO persoon)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5d88015741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7" name="Google Shape;1107;g15d88015741_0_12: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en-GB"/>
              <a:t>Icons made by Freepik from </a:t>
            </a:r>
            <a:r>
              <a:rPr lang="en-GB"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en-GB"/>
              <a:t>Grassroots initiative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429d96f97_0_0: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Yaron</a:t>
            </a:r>
            <a:endParaRPr/>
          </a:p>
        </p:txBody>
      </p:sp>
      <p:sp>
        <p:nvSpPr>
          <p:cNvPr id="190" name="Google Shape;190;g2b429d96f97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15d88015741_0_3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7" name="Google Shape;1127;g15d88015741_0_3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2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4" name="Google Shape;1164;p21: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2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4" name="Google Shape;1174;p22: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2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1" name="Google Shape;1181;p23: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18133bc4f31_0_1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Yaron</a:t>
            </a:r>
            <a:endParaRPr>
              <a:solidFill>
                <a:srgbClr val="373636"/>
              </a:solidFill>
            </a:endParaRPr>
          </a:p>
        </p:txBody>
      </p:sp>
      <p:sp>
        <p:nvSpPr>
          <p:cNvPr id="1518" name="Google Shape;1518;g18133bc4f31_0_1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1980d9de18e_0_118: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1529" name="Google Shape;1529;g1980d9de18e_0_11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7682c75e5e_0_25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27682c75e5e_0_252: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86b00870f9_1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5" name="Google Shape;435;g286b00870f9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8239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ed7c14ffc9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g2ed7c14ffc9_0_82:notes"/>
          <p:cNvSpPr txBox="1">
            <a:spLocks noGrp="1"/>
          </p:cNvSpPr>
          <p:nvPr>
            <p:ph type="body" idx="1"/>
          </p:nvPr>
        </p:nvSpPr>
        <p:spPr>
          <a:xfrm>
            <a:off x="685800" y="4400555"/>
            <a:ext cx="5486400" cy="3600600"/>
          </a:xfrm>
          <a:prstGeom prst="rect">
            <a:avLst/>
          </a:prstGeom>
          <a:noFill/>
          <a:ln>
            <a:noFill/>
          </a:ln>
        </p:spPr>
        <p:txBody>
          <a:bodyPr spcFirstLastPara="1" wrap="square" lIns="93500" tIns="46750" rIns="93500" bIns="46750" anchor="t" anchorCtr="0">
            <a:noAutofit/>
          </a:bodyPr>
          <a:lstStyle/>
          <a:p>
            <a:pPr marL="0" lvl="0" indent="0" algn="l" rtl="0">
              <a:spcBef>
                <a:spcPts val="0"/>
              </a:spcBef>
              <a:spcAft>
                <a:spcPts val="0"/>
              </a:spcAft>
              <a:buNone/>
            </a:pPr>
            <a:r>
              <a:rPr lang="en-GB"/>
              <a:t>Lange termijn schaalbaar</a:t>
            </a:r>
            <a:endParaRPr/>
          </a:p>
        </p:txBody>
      </p:sp>
      <p:sp>
        <p:nvSpPr>
          <p:cNvPr id="672" name="Google Shape;672;g2ed7c14ffc9_0_82:notes"/>
          <p:cNvSpPr txBox="1">
            <a:spLocks noGrp="1"/>
          </p:cNvSpPr>
          <p:nvPr>
            <p:ph type="sldNum" idx="12"/>
          </p:nvPr>
        </p:nvSpPr>
        <p:spPr>
          <a:xfrm>
            <a:off x="3884613" y="8685225"/>
            <a:ext cx="2971800" cy="458700"/>
          </a:xfrm>
          <a:prstGeom prst="rect">
            <a:avLst/>
          </a:prstGeom>
          <a:noFill/>
          <a:ln>
            <a:noFill/>
          </a:ln>
        </p:spPr>
        <p:txBody>
          <a:bodyPr spcFirstLastPara="1" wrap="square" lIns="93500" tIns="46750" rIns="93500" bIns="46750" anchor="b" anchorCtr="0">
            <a:noAutofit/>
          </a:bodyPr>
          <a:lstStyle/>
          <a:p>
            <a:pPr marL="0" lvl="0" indent="0" algn="r" rtl="0">
              <a:spcBef>
                <a:spcPts val="0"/>
              </a:spcBef>
              <a:spcAft>
                <a:spcPts val="0"/>
              </a:spcAft>
              <a:buNone/>
            </a:pPr>
            <a:fld id="{00000000-1234-1234-1234-123412341234}" type="slidenum">
              <a:rPr lang="en-GB" sz="1400"/>
              <a:t>33</a:t>
            </a:fld>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9035bff72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89" name="Google Shape;489;g29035bff72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837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593e1e3a5c_0_29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2593e1e3a5c_0_29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9035bff72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29035bff720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Hier</a:t>
            </a:r>
            <a:r>
              <a:rPr lang="en-GB"/>
              <a:t> </a:t>
            </a:r>
            <a:r>
              <a:rPr lang="en-GB" err="1"/>
              <a:t>zien</a:t>
            </a:r>
            <a:r>
              <a:rPr lang="en-GB"/>
              <a:t> we </a:t>
            </a:r>
            <a:r>
              <a:rPr lang="en-GB" err="1"/>
              <a:t>een</a:t>
            </a:r>
            <a:r>
              <a:rPr lang="en-GB"/>
              <a:t> </a:t>
            </a:r>
            <a:r>
              <a:rPr lang="en-GB" err="1"/>
              <a:t>voorbeeld</a:t>
            </a:r>
            <a:r>
              <a:rPr lang="en-GB"/>
              <a:t> van het OSLO model </a:t>
            </a:r>
            <a:r>
              <a:rPr lang="en-GB" err="1"/>
              <a:t>Personen</a:t>
            </a:r>
            <a:r>
              <a:rPr lang="en-GB"/>
              <a:t>, </a:t>
            </a:r>
            <a:r>
              <a:rPr lang="en-GB" err="1"/>
              <a:t>dit</a:t>
            </a:r>
            <a:r>
              <a:rPr lang="en-GB"/>
              <a:t> </a:t>
            </a:r>
            <a:r>
              <a:rPr lang="en-GB" err="1"/>
              <a:t>kan</a:t>
            </a:r>
            <a:r>
              <a:rPr lang="en-GB"/>
              <a:t> </a:t>
            </a:r>
            <a:r>
              <a:rPr lang="en-GB" err="1"/>
              <a:t>dus</a:t>
            </a:r>
            <a:r>
              <a:rPr lang="en-GB"/>
              <a:t> </a:t>
            </a:r>
            <a:r>
              <a:rPr lang="en-GB" err="1"/>
              <a:t>zeer</a:t>
            </a:r>
            <a:r>
              <a:rPr lang="en-GB"/>
              <a:t> </a:t>
            </a:r>
            <a:r>
              <a:rPr lang="en-GB" err="1"/>
              <a:t>uitgebreid</a:t>
            </a:r>
            <a:r>
              <a:rPr lang="en-GB"/>
              <a:t> </a:t>
            </a:r>
            <a:r>
              <a:rPr lang="en-GB" err="1"/>
              <a:t>zijn</a:t>
            </a:r>
            <a:r>
              <a:rPr lang="en-GB"/>
              <a:t>. De </a:t>
            </a:r>
            <a:r>
              <a:rPr lang="en-GB" err="1"/>
              <a:t>bedoeling</a:t>
            </a:r>
            <a:r>
              <a:rPr lang="en-GB"/>
              <a:t> van OSLO </a:t>
            </a:r>
            <a:r>
              <a:rPr lang="en-GB" err="1"/>
              <a:t>en</a:t>
            </a:r>
            <a:r>
              <a:rPr lang="en-GB"/>
              <a:t> UML is om </a:t>
            </a:r>
            <a:r>
              <a:rPr lang="en-GB" err="1"/>
              <a:t>ook</a:t>
            </a:r>
            <a:r>
              <a:rPr lang="en-GB"/>
              <a:t> </a:t>
            </a:r>
            <a:r>
              <a:rPr lang="en-GB" err="1"/>
              <a:t>elementen</a:t>
            </a:r>
            <a:r>
              <a:rPr lang="en-GB"/>
              <a:t> die al </a:t>
            </a:r>
            <a:r>
              <a:rPr lang="en-GB" err="1"/>
              <a:t>bestaan</a:t>
            </a:r>
            <a:r>
              <a:rPr lang="en-GB"/>
              <a:t> in </a:t>
            </a:r>
            <a:r>
              <a:rPr lang="en-GB" err="1"/>
              <a:t>andere</a:t>
            </a:r>
            <a:r>
              <a:rPr lang="en-GB"/>
              <a:t> </a:t>
            </a:r>
            <a:r>
              <a:rPr lang="en-GB" err="1"/>
              <a:t>trajecten</a:t>
            </a:r>
            <a:r>
              <a:rPr lang="en-GB"/>
              <a:t> over </a:t>
            </a:r>
            <a:r>
              <a:rPr lang="en-GB" err="1"/>
              <a:t>te</a:t>
            </a:r>
            <a:r>
              <a:rPr lang="en-GB"/>
              <a:t> </a:t>
            </a:r>
            <a:r>
              <a:rPr lang="en-GB" err="1"/>
              <a:t>nemen</a:t>
            </a:r>
            <a:r>
              <a:rPr lang="en-GB"/>
              <a:t>.</a:t>
            </a:r>
            <a:endParaRPr sz="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9035bff72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29035bff720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Wij</a:t>
            </a:r>
            <a:r>
              <a:rPr lang="en-GB"/>
              <a:t> </a:t>
            </a:r>
            <a:r>
              <a:rPr lang="en-GB" err="1"/>
              <a:t>modelleren</a:t>
            </a:r>
            <a:r>
              <a:rPr lang="en-GB"/>
              <a:t> het schema </a:t>
            </a:r>
            <a:r>
              <a:rPr lang="en-GB" err="1"/>
              <a:t>telkens</a:t>
            </a:r>
            <a:r>
              <a:rPr lang="en-GB"/>
              <a:t> in UML </a:t>
            </a:r>
            <a:r>
              <a:rPr lang="en-GB" err="1"/>
              <a:t>en</a:t>
            </a:r>
            <a:r>
              <a:rPr lang="en-GB"/>
              <a:t> </a:t>
            </a:r>
            <a:r>
              <a:rPr lang="en-GB" err="1"/>
              <a:t>dit</a:t>
            </a:r>
            <a:r>
              <a:rPr lang="en-GB"/>
              <a:t> </a:t>
            </a:r>
            <a:r>
              <a:rPr lang="en-GB" err="1"/>
              <a:t>zorgt</a:t>
            </a:r>
            <a:r>
              <a:rPr lang="en-GB"/>
              <a:t> er </a:t>
            </a:r>
            <a:r>
              <a:rPr lang="en-GB" err="1"/>
              <a:t>voor</a:t>
            </a:r>
            <a:r>
              <a:rPr lang="en-GB"/>
              <a:t> </a:t>
            </a:r>
            <a:r>
              <a:rPr lang="en-GB" err="1"/>
              <a:t>dat</a:t>
            </a:r>
            <a:r>
              <a:rPr lang="en-GB"/>
              <a:t> we via </a:t>
            </a:r>
            <a:r>
              <a:rPr lang="en-GB" err="1"/>
              <a:t>een</a:t>
            </a:r>
            <a:r>
              <a:rPr lang="en-GB"/>
              <a:t> </a:t>
            </a:r>
            <a:r>
              <a:rPr lang="en-GB" err="1"/>
              <a:t>speciale</a:t>
            </a:r>
            <a:r>
              <a:rPr lang="en-GB"/>
              <a:t> tool </a:t>
            </a:r>
            <a:r>
              <a:rPr lang="en-GB" err="1"/>
              <a:t>automatisch</a:t>
            </a:r>
            <a:r>
              <a:rPr lang="en-GB"/>
              <a:t> </a:t>
            </a:r>
            <a:r>
              <a:rPr lang="en-GB" err="1"/>
              <a:t>een</a:t>
            </a:r>
            <a:r>
              <a:rPr lang="en-GB"/>
              <a:t> HTML </a:t>
            </a:r>
            <a:r>
              <a:rPr lang="en-GB" err="1"/>
              <a:t>pagina</a:t>
            </a:r>
            <a:r>
              <a:rPr lang="en-GB"/>
              <a:t> </a:t>
            </a:r>
            <a:r>
              <a:rPr lang="en-GB" err="1"/>
              <a:t>kunnen</a:t>
            </a:r>
            <a:r>
              <a:rPr lang="en-GB"/>
              <a:t> </a:t>
            </a:r>
            <a:r>
              <a:rPr lang="en-GB" err="1"/>
              <a:t>genereren</a:t>
            </a:r>
            <a:r>
              <a:rPr lang="en-GB"/>
              <a:t> van het model </a:t>
            </a:r>
            <a:r>
              <a:rPr lang="en-GB" err="1"/>
              <a:t>zodat</a:t>
            </a:r>
            <a:r>
              <a:rPr lang="en-GB"/>
              <a:t> de </a:t>
            </a:r>
            <a:r>
              <a:rPr lang="en-GB" err="1"/>
              <a:t>specificaties</a:t>
            </a:r>
            <a:r>
              <a:rPr lang="en-GB"/>
              <a:t> </a:t>
            </a:r>
            <a:r>
              <a:rPr lang="en-GB" err="1"/>
              <a:t>leesbaar</a:t>
            </a:r>
            <a:r>
              <a:rPr lang="en-GB"/>
              <a:t> </a:t>
            </a:r>
            <a:r>
              <a:rPr lang="en-GB" err="1"/>
              <a:t>zijn</a:t>
            </a:r>
            <a:r>
              <a:rPr lang="en-GB"/>
              <a:t> </a:t>
            </a:r>
            <a:r>
              <a:rPr lang="en-GB" err="1"/>
              <a:t>voor</a:t>
            </a:r>
            <a:r>
              <a:rPr lang="en-GB"/>
              <a:t> </a:t>
            </a:r>
            <a:r>
              <a:rPr lang="en-GB" err="1"/>
              <a:t>iedereen</a:t>
            </a:r>
            <a:r>
              <a:rPr lang="en-GB"/>
              <a:t> </a:t>
            </a:r>
            <a:r>
              <a:rPr lang="en-GB" err="1"/>
              <a:t>zonder</a:t>
            </a:r>
            <a:r>
              <a:rPr lang="en-GB"/>
              <a:t> </a:t>
            </a:r>
            <a:r>
              <a:rPr lang="en-GB" err="1"/>
              <a:t>kennis</a:t>
            </a:r>
            <a:r>
              <a:rPr lang="en-GB"/>
              <a:t> van UML schema’s.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9035bff720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29035bff720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Aan de hand van het </a:t>
            </a:r>
            <a:r>
              <a:rPr lang="en-GB" err="1"/>
              <a:t>voorbeeld</a:t>
            </a:r>
            <a:r>
              <a:rPr lang="en-GB"/>
              <a:t> ‘</a:t>
            </a:r>
            <a:r>
              <a:rPr lang="en-GB" err="1"/>
              <a:t>adoptie</a:t>
            </a:r>
            <a:r>
              <a:rPr lang="en-GB"/>
              <a:t> van </a:t>
            </a:r>
            <a:r>
              <a:rPr lang="en-GB" err="1"/>
              <a:t>een</a:t>
            </a:r>
            <a:r>
              <a:rPr lang="en-GB"/>
              <a:t> </a:t>
            </a:r>
            <a:r>
              <a:rPr lang="en-GB" err="1"/>
              <a:t>dier</a:t>
            </a:r>
            <a:r>
              <a:rPr lang="en-GB"/>
              <a:t> </a:t>
            </a:r>
            <a:r>
              <a:rPr lang="en-GB" err="1"/>
              <a:t>uit</a:t>
            </a:r>
            <a:r>
              <a:rPr lang="en-GB"/>
              <a:t> het </a:t>
            </a:r>
            <a:r>
              <a:rPr lang="en-GB" err="1"/>
              <a:t>asiel</a:t>
            </a:r>
            <a:r>
              <a:rPr lang="en-GB"/>
              <a:t> door </a:t>
            </a:r>
            <a:r>
              <a:rPr lang="en-GB" err="1"/>
              <a:t>een</a:t>
            </a:r>
            <a:r>
              <a:rPr lang="en-GB"/>
              <a:t> </a:t>
            </a:r>
            <a:r>
              <a:rPr lang="en-GB" err="1"/>
              <a:t>persoon</a:t>
            </a:r>
            <a:r>
              <a:rPr lang="en-GB"/>
              <a:t>’ </a:t>
            </a:r>
            <a:r>
              <a:rPr lang="en-GB" err="1"/>
              <a:t>gaan</a:t>
            </a:r>
            <a:r>
              <a:rPr lang="en-GB"/>
              <a:t> we de </a:t>
            </a:r>
            <a:r>
              <a:rPr lang="en-GB" err="1"/>
              <a:t>basisconcepten</a:t>
            </a:r>
            <a:r>
              <a:rPr lang="en-GB"/>
              <a:t> van UML </a:t>
            </a:r>
            <a:r>
              <a:rPr lang="en-GB" err="1"/>
              <a:t>uitleggen</a:t>
            </a:r>
            <a:r>
              <a:rPr lang="en-GB"/>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9035bff72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29035bff72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Een</a:t>
            </a:r>
            <a:r>
              <a:rPr lang="en-GB"/>
              <a:t> concept of </a:t>
            </a:r>
            <a:r>
              <a:rPr lang="en-GB" err="1"/>
              <a:t>een</a:t>
            </a:r>
            <a:r>
              <a:rPr lang="en-GB"/>
              <a:t> </a:t>
            </a:r>
            <a:r>
              <a:rPr lang="en-GB" err="1"/>
              <a:t>klasse</a:t>
            </a:r>
            <a:r>
              <a:rPr lang="en-GB"/>
              <a:t> is </a:t>
            </a:r>
            <a:r>
              <a:rPr lang="en-GB" err="1"/>
              <a:t>een</a:t>
            </a:r>
            <a:r>
              <a:rPr lang="en-GB"/>
              <a:t> </a:t>
            </a:r>
            <a:r>
              <a:rPr lang="en-GB" err="1"/>
              <a:t>constructie</a:t>
            </a:r>
            <a:r>
              <a:rPr lang="en-GB"/>
              <a:t> die </a:t>
            </a:r>
            <a:r>
              <a:rPr lang="en-GB" err="1"/>
              <a:t>dingen</a:t>
            </a:r>
            <a:r>
              <a:rPr lang="en-GB"/>
              <a:t> </a:t>
            </a:r>
            <a:r>
              <a:rPr lang="en-GB" err="1"/>
              <a:t>vertegenwoordigt</a:t>
            </a:r>
            <a:r>
              <a:rPr lang="en-GB"/>
              <a:t> in de </a:t>
            </a:r>
            <a:r>
              <a:rPr lang="en-GB" err="1"/>
              <a:t>reële</a:t>
            </a:r>
            <a:r>
              <a:rPr lang="en-GB"/>
              <a:t> </a:t>
            </a:r>
            <a:r>
              <a:rPr lang="en-GB" err="1"/>
              <a:t>en</a:t>
            </a:r>
            <a:r>
              <a:rPr lang="en-GB"/>
              <a:t>/of in </a:t>
            </a:r>
            <a:r>
              <a:rPr lang="en-GB" err="1"/>
              <a:t>ons</a:t>
            </a:r>
            <a:r>
              <a:rPr lang="en-GB"/>
              <a:t> </a:t>
            </a:r>
            <a:r>
              <a:rPr lang="en-GB" err="1"/>
              <a:t>geval</a:t>
            </a:r>
            <a:r>
              <a:rPr lang="en-GB"/>
              <a:t> de </a:t>
            </a:r>
            <a:r>
              <a:rPr lang="en-GB" err="1"/>
              <a:t>informatiewereld</a:t>
            </a:r>
            <a:r>
              <a:rPr lang="en-GB"/>
              <a:t>, </a:t>
            </a:r>
            <a:r>
              <a:rPr lang="en-GB" err="1"/>
              <a:t>dit</a:t>
            </a:r>
            <a:r>
              <a:rPr lang="en-GB"/>
              <a:t> </a:t>
            </a:r>
            <a:r>
              <a:rPr lang="en-GB" err="1"/>
              <a:t>kan</a:t>
            </a:r>
            <a:r>
              <a:rPr lang="en-GB"/>
              <a:t> </a:t>
            </a:r>
            <a:r>
              <a:rPr lang="en-GB" err="1"/>
              <a:t>bijvoorbeeld</a:t>
            </a:r>
            <a:r>
              <a:rPr lang="en-GB"/>
              <a:t> </a:t>
            </a:r>
            <a:r>
              <a:rPr lang="en-GB" err="1"/>
              <a:t>een</a:t>
            </a:r>
            <a:r>
              <a:rPr lang="en-GB"/>
              <a:t> </a:t>
            </a:r>
            <a:r>
              <a:rPr lang="en-GB" err="1"/>
              <a:t>persoon</a:t>
            </a:r>
            <a:r>
              <a:rPr lang="en-GB"/>
              <a:t>, </a:t>
            </a:r>
            <a:r>
              <a:rPr lang="en-GB" err="1"/>
              <a:t>een</a:t>
            </a:r>
            <a:r>
              <a:rPr lang="en-GB"/>
              <a:t> </a:t>
            </a:r>
            <a:r>
              <a:rPr lang="en-GB" err="1"/>
              <a:t>organisatie</a:t>
            </a:r>
            <a:r>
              <a:rPr lang="en-GB"/>
              <a:t>, </a:t>
            </a:r>
            <a:r>
              <a:rPr lang="en-GB" err="1"/>
              <a:t>een</a:t>
            </a:r>
            <a:r>
              <a:rPr lang="en-GB"/>
              <a:t> begrip </a:t>
            </a:r>
            <a:r>
              <a:rPr lang="en-GB" err="1"/>
              <a:t>zoals</a:t>
            </a:r>
            <a:r>
              <a:rPr lang="en-GB"/>
              <a:t> "</a:t>
            </a:r>
            <a:r>
              <a:rPr lang="en-GB" err="1"/>
              <a:t>gezondheid</a:t>
            </a:r>
            <a:r>
              <a:rPr lang="en-GB"/>
              <a:t>" of "</a:t>
            </a:r>
            <a:r>
              <a:rPr lang="en-GB" err="1"/>
              <a:t>vrijheid</a:t>
            </a:r>
            <a:r>
              <a:rPr lang="en-GB"/>
              <a:t>" </a:t>
            </a:r>
            <a:r>
              <a:rPr lang="en-GB" err="1"/>
              <a:t>zijn</a:t>
            </a:r>
            <a:r>
              <a:rPr lang="en-GB"/>
              <a:t>. In </a:t>
            </a:r>
            <a:r>
              <a:rPr lang="en-GB" err="1"/>
              <a:t>ons</a:t>
            </a:r>
            <a:r>
              <a:rPr lang="en-GB"/>
              <a:t> </a:t>
            </a:r>
            <a:r>
              <a:rPr lang="en-GB" err="1"/>
              <a:t>voorbeeld</a:t>
            </a:r>
            <a:r>
              <a:rPr lang="en-GB"/>
              <a:t> </a:t>
            </a:r>
            <a:r>
              <a:rPr lang="en-GB" err="1"/>
              <a:t>rond</a:t>
            </a:r>
            <a:r>
              <a:rPr lang="en-GB"/>
              <a:t> de </a:t>
            </a:r>
            <a:r>
              <a:rPr lang="en-GB" err="1"/>
              <a:t>adoptie</a:t>
            </a:r>
            <a:r>
              <a:rPr lang="en-GB"/>
              <a:t> van </a:t>
            </a:r>
            <a:r>
              <a:rPr lang="en-GB" err="1"/>
              <a:t>een</a:t>
            </a:r>
            <a:r>
              <a:rPr lang="en-GB"/>
              <a:t> </a:t>
            </a:r>
            <a:r>
              <a:rPr lang="en-GB" err="1"/>
              <a:t>dier</a:t>
            </a:r>
            <a:r>
              <a:rPr lang="en-GB"/>
              <a:t> door </a:t>
            </a:r>
            <a:r>
              <a:rPr lang="en-GB" err="1"/>
              <a:t>een</a:t>
            </a:r>
            <a:r>
              <a:rPr lang="en-GB"/>
              <a:t> </a:t>
            </a:r>
            <a:r>
              <a:rPr lang="en-GB" err="1"/>
              <a:t>mens</a:t>
            </a:r>
            <a:r>
              <a:rPr lang="en-GB"/>
              <a:t> </a:t>
            </a:r>
            <a:r>
              <a:rPr lang="en-GB" err="1"/>
              <a:t>hebben</a:t>
            </a:r>
            <a:r>
              <a:rPr lang="en-GB"/>
              <a:t> we </a:t>
            </a:r>
            <a:r>
              <a:rPr lang="en-GB" err="1"/>
              <a:t>bijvoorbeeld</a:t>
            </a:r>
            <a:r>
              <a:rPr lang="en-GB"/>
              <a:t> </a:t>
            </a:r>
            <a:r>
              <a:rPr lang="en-GB" err="1"/>
              <a:t>een</a:t>
            </a:r>
            <a:r>
              <a:rPr lang="en-GB"/>
              <a:t> </a:t>
            </a:r>
            <a:r>
              <a:rPr lang="en-GB" err="1"/>
              <a:t>klasse</a:t>
            </a:r>
            <a:r>
              <a:rPr lang="en-GB"/>
              <a:t> </a:t>
            </a:r>
            <a:r>
              <a:rPr lang="en-GB" err="1"/>
              <a:t>Persoon</a:t>
            </a:r>
            <a:r>
              <a:rPr lang="en-GB"/>
              <a:t>, </a:t>
            </a:r>
            <a:r>
              <a:rPr lang="en-GB" err="1"/>
              <a:t>een</a:t>
            </a:r>
            <a:r>
              <a:rPr lang="en-GB"/>
              <a:t> </a:t>
            </a:r>
            <a:r>
              <a:rPr lang="en-GB" err="1"/>
              <a:t>klasse</a:t>
            </a:r>
            <a:r>
              <a:rPr lang="en-GB"/>
              <a:t> </a:t>
            </a:r>
            <a:r>
              <a:rPr lang="en-GB" err="1"/>
              <a:t>Adres</a:t>
            </a:r>
            <a:r>
              <a:rPr lang="en-GB"/>
              <a:t>, </a:t>
            </a:r>
            <a:r>
              <a:rPr lang="en-GB" err="1"/>
              <a:t>een</a:t>
            </a:r>
            <a:r>
              <a:rPr lang="en-GB"/>
              <a:t> </a:t>
            </a:r>
            <a:r>
              <a:rPr lang="en-GB" err="1"/>
              <a:t>klasse</a:t>
            </a:r>
            <a:r>
              <a:rPr lang="en-GB"/>
              <a:t> </a:t>
            </a:r>
            <a:r>
              <a:rPr lang="en-GB" err="1"/>
              <a:t>Dier</a:t>
            </a:r>
            <a:r>
              <a:rPr lang="en-GB"/>
              <a:t> </a:t>
            </a:r>
            <a:r>
              <a:rPr lang="en-GB" err="1"/>
              <a:t>en</a:t>
            </a:r>
            <a:r>
              <a:rPr lang="en-GB"/>
              <a:t> </a:t>
            </a:r>
            <a:r>
              <a:rPr lang="en-GB" err="1"/>
              <a:t>een</a:t>
            </a:r>
            <a:r>
              <a:rPr lang="en-GB"/>
              <a:t> </a:t>
            </a:r>
            <a:r>
              <a:rPr lang="en-GB" err="1"/>
              <a:t>klasse</a:t>
            </a:r>
            <a:r>
              <a:rPr lang="en-GB"/>
              <a:t> </a:t>
            </a:r>
            <a:r>
              <a:rPr lang="en-GB" err="1"/>
              <a:t>Asiel</a:t>
            </a:r>
            <a:r>
              <a:rPr lang="en-GB"/>
              <a:t>. </a:t>
            </a:r>
            <a:r>
              <a:rPr lang="en-GB" err="1"/>
              <a:t>Dit</a:t>
            </a:r>
            <a:r>
              <a:rPr lang="en-GB"/>
              <a:t> </a:t>
            </a:r>
            <a:r>
              <a:rPr lang="en-GB" err="1"/>
              <a:t>zijn</a:t>
            </a:r>
            <a:r>
              <a:rPr lang="en-GB"/>
              <a:t> </a:t>
            </a:r>
            <a:r>
              <a:rPr lang="en-GB" err="1"/>
              <a:t>elementen</a:t>
            </a:r>
            <a:r>
              <a:rPr lang="en-GB"/>
              <a:t> die </a:t>
            </a:r>
            <a:r>
              <a:rPr lang="en-GB" err="1"/>
              <a:t>deel</a:t>
            </a:r>
            <a:r>
              <a:rPr lang="en-GB"/>
              <a:t> </a:t>
            </a:r>
            <a:r>
              <a:rPr lang="en-GB" err="1"/>
              <a:t>zullen</a:t>
            </a:r>
            <a:r>
              <a:rPr lang="en-GB"/>
              <a:t> </a:t>
            </a:r>
            <a:r>
              <a:rPr lang="en-GB" err="1"/>
              <a:t>uitmaken</a:t>
            </a:r>
            <a:r>
              <a:rPr lang="en-GB"/>
              <a:t> van het </a:t>
            </a:r>
            <a:r>
              <a:rPr lang="en-GB" err="1"/>
              <a:t>uiteindelijke</a:t>
            </a:r>
            <a:r>
              <a:rPr lang="en-GB"/>
              <a:t> model.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9035bff720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29035bff720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Een</a:t>
            </a:r>
            <a:r>
              <a:rPr lang="en-GB"/>
              <a:t> </a:t>
            </a:r>
            <a:r>
              <a:rPr lang="en-GB" err="1"/>
              <a:t>associatie</a:t>
            </a:r>
            <a:r>
              <a:rPr lang="en-GB"/>
              <a:t> is </a:t>
            </a:r>
            <a:r>
              <a:rPr lang="en-GB" err="1"/>
              <a:t>een</a:t>
            </a:r>
            <a:r>
              <a:rPr lang="en-GB"/>
              <a:t> </a:t>
            </a:r>
            <a:r>
              <a:rPr lang="en-GB" err="1"/>
              <a:t>koppeling</a:t>
            </a:r>
            <a:r>
              <a:rPr lang="en-GB"/>
              <a:t> </a:t>
            </a:r>
            <a:r>
              <a:rPr lang="en-GB" err="1"/>
              <a:t>tussen</a:t>
            </a:r>
            <a:r>
              <a:rPr lang="en-GB"/>
              <a:t> twee </a:t>
            </a:r>
            <a:r>
              <a:rPr lang="en-GB" err="1"/>
              <a:t>klassen</a:t>
            </a:r>
            <a:r>
              <a:rPr lang="en-GB"/>
              <a:t>. </a:t>
            </a:r>
            <a:r>
              <a:rPr lang="en-GB" err="1"/>
              <a:t>Een</a:t>
            </a:r>
            <a:r>
              <a:rPr lang="en-GB"/>
              <a:t> </a:t>
            </a:r>
            <a:r>
              <a:rPr lang="en-GB" err="1"/>
              <a:t>associatie</a:t>
            </a:r>
            <a:r>
              <a:rPr lang="en-GB"/>
              <a:t> </a:t>
            </a:r>
            <a:r>
              <a:rPr lang="en-GB" err="1"/>
              <a:t>vertelt</a:t>
            </a:r>
            <a:r>
              <a:rPr lang="en-GB"/>
              <a:t> </a:t>
            </a:r>
            <a:r>
              <a:rPr lang="en-GB" err="1"/>
              <a:t>eigenlijk</a:t>
            </a:r>
            <a:r>
              <a:rPr lang="en-GB"/>
              <a:t> wat de </a:t>
            </a:r>
            <a:r>
              <a:rPr lang="en-GB" err="1"/>
              <a:t>relatie</a:t>
            </a:r>
            <a:r>
              <a:rPr lang="en-GB"/>
              <a:t> is </a:t>
            </a:r>
            <a:r>
              <a:rPr lang="en-GB" err="1"/>
              <a:t>tussen</a:t>
            </a:r>
            <a:r>
              <a:rPr lang="en-GB"/>
              <a:t> die 2 </a:t>
            </a:r>
            <a:r>
              <a:rPr lang="en-GB" err="1"/>
              <a:t>klassen</a:t>
            </a:r>
            <a:r>
              <a:rPr lang="en-GB"/>
              <a:t>. </a:t>
            </a:r>
            <a:r>
              <a:rPr lang="en-GB" err="1"/>
              <a:t>Wanneer</a:t>
            </a:r>
            <a:r>
              <a:rPr lang="en-GB"/>
              <a:t> we </a:t>
            </a:r>
            <a:r>
              <a:rPr lang="en-GB" err="1"/>
              <a:t>naar</a:t>
            </a:r>
            <a:r>
              <a:rPr lang="en-GB"/>
              <a:t> het </a:t>
            </a:r>
            <a:r>
              <a:rPr lang="en-GB" err="1"/>
              <a:t>voorbeeld</a:t>
            </a:r>
            <a:r>
              <a:rPr lang="en-GB"/>
              <a:t> </a:t>
            </a:r>
            <a:r>
              <a:rPr lang="en-GB" err="1"/>
              <a:t>kijken</a:t>
            </a:r>
            <a:r>
              <a:rPr lang="en-GB"/>
              <a:t> </a:t>
            </a:r>
            <a:r>
              <a:rPr lang="en-GB" err="1"/>
              <a:t>kunnen</a:t>
            </a:r>
            <a:r>
              <a:rPr lang="en-GB"/>
              <a:t> we </a:t>
            </a:r>
            <a:r>
              <a:rPr lang="en-GB" err="1"/>
              <a:t>dat</a:t>
            </a:r>
            <a:r>
              <a:rPr lang="en-GB"/>
              <a:t> al </a:t>
            </a:r>
            <a:r>
              <a:rPr lang="en-GB" err="1"/>
              <a:t>iets</a:t>
            </a:r>
            <a:r>
              <a:rPr lang="en-GB"/>
              <a:t> concreter </a:t>
            </a:r>
            <a:r>
              <a:rPr lang="en-GB" err="1"/>
              <a:t>maken</a:t>
            </a:r>
            <a:r>
              <a:rPr lang="en-GB"/>
              <a:t>. Zo </a:t>
            </a:r>
            <a:r>
              <a:rPr lang="en-GB" err="1"/>
              <a:t>heeft</a:t>
            </a:r>
            <a:r>
              <a:rPr lang="en-GB"/>
              <a:t> </a:t>
            </a:r>
            <a:r>
              <a:rPr lang="en-GB" err="1"/>
              <a:t>een</a:t>
            </a:r>
            <a:r>
              <a:rPr lang="en-GB"/>
              <a:t> </a:t>
            </a:r>
            <a:r>
              <a:rPr lang="en-GB" err="1"/>
              <a:t>persoon</a:t>
            </a:r>
            <a:r>
              <a:rPr lang="en-GB"/>
              <a:t> </a:t>
            </a:r>
            <a:r>
              <a:rPr lang="en-GB" err="1"/>
              <a:t>een</a:t>
            </a:r>
            <a:r>
              <a:rPr lang="en-GB"/>
              <a:t> </a:t>
            </a:r>
            <a:r>
              <a:rPr lang="en-GB" err="1"/>
              <a:t>adres</a:t>
            </a:r>
            <a:r>
              <a:rPr lang="en-GB"/>
              <a:t>, maar </a:t>
            </a:r>
            <a:r>
              <a:rPr lang="en-GB" err="1"/>
              <a:t>heeft</a:t>
            </a:r>
            <a:r>
              <a:rPr lang="en-GB"/>
              <a:t> </a:t>
            </a:r>
            <a:r>
              <a:rPr lang="en-GB" err="1"/>
              <a:t>ook</a:t>
            </a:r>
            <a:r>
              <a:rPr lang="en-GB"/>
              <a:t> het </a:t>
            </a:r>
            <a:r>
              <a:rPr lang="en-GB" err="1"/>
              <a:t>asiel</a:t>
            </a:r>
            <a:r>
              <a:rPr lang="en-GB"/>
              <a:t> </a:t>
            </a:r>
            <a:r>
              <a:rPr lang="en-GB" err="1"/>
              <a:t>een</a:t>
            </a:r>
            <a:r>
              <a:rPr lang="en-GB"/>
              <a:t> </a:t>
            </a:r>
            <a:r>
              <a:rPr lang="en-GB" err="1"/>
              <a:t>adres</a:t>
            </a:r>
            <a:r>
              <a:rPr lang="en-GB"/>
              <a:t>. De </a:t>
            </a:r>
            <a:r>
              <a:rPr lang="en-GB" err="1"/>
              <a:t>relatie</a:t>
            </a:r>
            <a:r>
              <a:rPr lang="en-GB"/>
              <a:t> (of </a:t>
            </a:r>
            <a:r>
              <a:rPr lang="en-GB" err="1"/>
              <a:t>associatie</a:t>
            </a:r>
            <a:r>
              <a:rPr lang="en-GB"/>
              <a:t>) </a:t>
            </a:r>
            <a:r>
              <a:rPr lang="en-GB" err="1"/>
              <a:t>tussen</a:t>
            </a:r>
            <a:r>
              <a:rPr lang="en-GB"/>
              <a:t> </a:t>
            </a:r>
            <a:r>
              <a:rPr lang="en-GB" err="1"/>
              <a:t>een</a:t>
            </a:r>
            <a:r>
              <a:rPr lang="en-GB"/>
              <a:t> </a:t>
            </a:r>
            <a:r>
              <a:rPr lang="en-GB" err="1"/>
              <a:t>persoon</a:t>
            </a:r>
            <a:r>
              <a:rPr lang="en-GB"/>
              <a:t> </a:t>
            </a:r>
            <a:r>
              <a:rPr lang="en-GB" err="1"/>
              <a:t>en</a:t>
            </a:r>
            <a:r>
              <a:rPr lang="en-GB"/>
              <a:t> </a:t>
            </a:r>
            <a:r>
              <a:rPr lang="en-GB" err="1"/>
              <a:t>een</a:t>
            </a:r>
            <a:r>
              <a:rPr lang="en-GB"/>
              <a:t> </a:t>
            </a:r>
            <a:r>
              <a:rPr lang="en-GB" err="1"/>
              <a:t>dier</a:t>
            </a:r>
            <a:r>
              <a:rPr lang="en-GB"/>
              <a:t> is </a:t>
            </a:r>
            <a:r>
              <a:rPr lang="en-GB" err="1"/>
              <a:t>dat</a:t>
            </a:r>
            <a:r>
              <a:rPr lang="en-GB"/>
              <a:t> </a:t>
            </a:r>
            <a:r>
              <a:rPr lang="en-GB" err="1"/>
              <a:t>een</a:t>
            </a:r>
            <a:r>
              <a:rPr lang="en-GB"/>
              <a:t> </a:t>
            </a:r>
            <a:r>
              <a:rPr lang="en-GB" err="1"/>
              <a:t>persoon</a:t>
            </a:r>
            <a:r>
              <a:rPr lang="en-GB"/>
              <a:t> </a:t>
            </a:r>
            <a:r>
              <a:rPr lang="en-GB" err="1"/>
              <a:t>deze</a:t>
            </a:r>
            <a:r>
              <a:rPr lang="en-GB"/>
              <a:t> </a:t>
            </a:r>
            <a:r>
              <a:rPr lang="en-GB" err="1"/>
              <a:t>adopteert</a:t>
            </a:r>
            <a:r>
              <a:rPr lang="en-GB"/>
              <a:t> </a:t>
            </a:r>
            <a:r>
              <a:rPr lang="en-GB" err="1"/>
              <a:t>en</a:t>
            </a:r>
            <a:r>
              <a:rPr lang="en-GB"/>
              <a:t> </a:t>
            </a:r>
            <a:r>
              <a:rPr lang="en-GB" err="1"/>
              <a:t>een</a:t>
            </a:r>
            <a:r>
              <a:rPr lang="en-GB"/>
              <a:t> </a:t>
            </a:r>
            <a:r>
              <a:rPr lang="en-GB" err="1"/>
              <a:t>dier</a:t>
            </a:r>
            <a:r>
              <a:rPr lang="en-GB"/>
              <a:t> </a:t>
            </a:r>
            <a:r>
              <a:rPr lang="en-GB" err="1"/>
              <a:t>wordt</a:t>
            </a:r>
            <a:r>
              <a:rPr lang="en-GB"/>
              <a:t> </a:t>
            </a:r>
            <a:r>
              <a:rPr lang="en-GB" err="1"/>
              <a:t>opgevangen</a:t>
            </a:r>
            <a:r>
              <a:rPr lang="en-GB"/>
              <a:t> door </a:t>
            </a:r>
            <a:r>
              <a:rPr lang="en-GB" err="1"/>
              <a:t>een</a:t>
            </a:r>
            <a:r>
              <a:rPr lang="en-GB"/>
              <a:t> </a:t>
            </a:r>
            <a:r>
              <a:rPr lang="en-GB" err="1"/>
              <a:t>asiel</a:t>
            </a:r>
            <a:r>
              <a:rPr lang="en-GB"/>
              <a:t>. We </a:t>
            </a:r>
            <a:r>
              <a:rPr lang="en-GB" err="1"/>
              <a:t>kunnen</a:t>
            </a:r>
            <a:r>
              <a:rPr lang="en-GB"/>
              <a:t> </a:t>
            </a:r>
            <a:r>
              <a:rPr lang="en-GB" err="1"/>
              <a:t>dit</a:t>
            </a:r>
            <a:r>
              <a:rPr lang="en-GB"/>
              <a:t> </a:t>
            </a:r>
            <a:r>
              <a:rPr lang="en-GB" err="1"/>
              <a:t>dus</a:t>
            </a:r>
            <a:r>
              <a:rPr lang="en-GB"/>
              <a:t> </a:t>
            </a:r>
            <a:r>
              <a:rPr lang="en-GB" err="1"/>
              <a:t>ook</a:t>
            </a:r>
            <a:r>
              <a:rPr lang="en-GB"/>
              <a:t> </a:t>
            </a:r>
            <a:r>
              <a:rPr lang="en-GB" err="1"/>
              <a:t>zien</a:t>
            </a:r>
            <a:r>
              <a:rPr lang="en-GB"/>
              <a:t> </a:t>
            </a:r>
            <a:r>
              <a:rPr lang="en-GB" err="1"/>
              <a:t>als</a:t>
            </a:r>
            <a:r>
              <a:rPr lang="en-GB"/>
              <a:t> </a:t>
            </a:r>
            <a:r>
              <a:rPr lang="en-GB" err="1"/>
              <a:t>een</a:t>
            </a:r>
            <a:r>
              <a:rPr lang="en-GB"/>
              <a:t> </a:t>
            </a:r>
            <a:r>
              <a:rPr lang="en-GB" err="1"/>
              <a:t>weg</a:t>
            </a:r>
            <a:r>
              <a:rPr lang="en-GB"/>
              <a:t> om van </a:t>
            </a:r>
            <a:r>
              <a:rPr lang="en-GB" err="1"/>
              <a:t>persoon</a:t>
            </a:r>
            <a:r>
              <a:rPr lang="en-GB"/>
              <a:t> </a:t>
            </a:r>
            <a:r>
              <a:rPr lang="en-GB" err="1"/>
              <a:t>richting</a:t>
            </a:r>
            <a:r>
              <a:rPr lang="en-GB"/>
              <a:t> </a:t>
            </a:r>
            <a:r>
              <a:rPr lang="en-GB" err="1"/>
              <a:t>asiel</a:t>
            </a:r>
            <a:r>
              <a:rPr lang="en-GB"/>
              <a:t> </a:t>
            </a:r>
            <a:r>
              <a:rPr lang="en-GB" err="1"/>
              <a:t>te</a:t>
            </a:r>
            <a:r>
              <a:rPr lang="en-GB"/>
              <a:t> </a:t>
            </a:r>
            <a:r>
              <a:rPr lang="en-GB" err="1"/>
              <a:t>gaan</a:t>
            </a:r>
            <a:r>
              <a:rPr lang="en-GB"/>
              <a:t>, </a:t>
            </a:r>
            <a:r>
              <a:rPr lang="en-GB" err="1"/>
              <a:t>namelijk</a:t>
            </a:r>
            <a:r>
              <a:rPr lang="en-GB"/>
              <a:t> </a:t>
            </a:r>
            <a:r>
              <a:rPr lang="en-GB" err="1"/>
              <a:t>een</a:t>
            </a:r>
            <a:r>
              <a:rPr lang="en-GB"/>
              <a:t> </a:t>
            </a:r>
            <a:r>
              <a:rPr lang="en-GB" err="1"/>
              <a:t>persoon</a:t>
            </a:r>
            <a:r>
              <a:rPr lang="en-GB"/>
              <a:t> </a:t>
            </a:r>
            <a:r>
              <a:rPr lang="en-GB" err="1"/>
              <a:t>adopteert</a:t>
            </a:r>
            <a:r>
              <a:rPr lang="en-GB"/>
              <a:t> </a:t>
            </a:r>
            <a:r>
              <a:rPr lang="en-GB" err="1"/>
              <a:t>een</a:t>
            </a:r>
            <a:r>
              <a:rPr lang="en-GB"/>
              <a:t> </a:t>
            </a:r>
            <a:r>
              <a:rPr lang="en-GB" err="1"/>
              <a:t>dier</a:t>
            </a:r>
            <a:r>
              <a:rPr lang="en-GB"/>
              <a:t> </a:t>
            </a:r>
            <a:r>
              <a:rPr lang="en-GB" err="1"/>
              <a:t>dat</a:t>
            </a:r>
            <a:r>
              <a:rPr lang="en-GB"/>
              <a:t> is </a:t>
            </a:r>
            <a:r>
              <a:rPr lang="en-GB" err="1"/>
              <a:t>opgevangen</a:t>
            </a:r>
            <a:r>
              <a:rPr lang="en-GB"/>
              <a:t> door </a:t>
            </a:r>
            <a:r>
              <a:rPr lang="en-GB" err="1"/>
              <a:t>een</a:t>
            </a:r>
            <a:r>
              <a:rPr lang="en-GB"/>
              <a:t> </a:t>
            </a:r>
            <a:r>
              <a:rPr lang="en-GB" err="1"/>
              <a:t>asiel</a:t>
            </a:r>
            <a:r>
              <a:rPr lang="en-GB"/>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9035bff720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29035bff720_1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Een </a:t>
            </a:r>
            <a:r>
              <a:rPr lang="en-GB" err="1"/>
              <a:t>generalisatie</a:t>
            </a:r>
            <a:r>
              <a:rPr lang="en-GB"/>
              <a:t> </a:t>
            </a:r>
            <a:r>
              <a:rPr lang="en-GB" err="1"/>
              <a:t>wordt</a:t>
            </a:r>
            <a:r>
              <a:rPr lang="en-GB"/>
              <a:t> </a:t>
            </a:r>
            <a:r>
              <a:rPr lang="en-GB" err="1"/>
              <a:t>aangeduid</a:t>
            </a:r>
            <a:r>
              <a:rPr lang="en-GB"/>
              <a:t> met </a:t>
            </a:r>
            <a:r>
              <a:rPr lang="en-GB" err="1"/>
              <a:t>een</a:t>
            </a:r>
            <a:r>
              <a:rPr lang="en-GB"/>
              <a:t> </a:t>
            </a:r>
            <a:r>
              <a:rPr lang="en-GB" err="1"/>
              <a:t>pijltje</a:t>
            </a:r>
            <a:r>
              <a:rPr lang="en-GB"/>
              <a:t> van </a:t>
            </a:r>
            <a:r>
              <a:rPr lang="en-GB" err="1"/>
              <a:t>een</a:t>
            </a:r>
            <a:r>
              <a:rPr lang="en-GB"/>
              <a:t> </a:t>
            </a:r>
            <a:r>
              <a:rPr lang="en-GB" err="1"/>
              <a:t>oorspronkelijk</a:t>
            </a:r>
            <a:r>
              <a:rPr lang="en-GB"/>
              <a:t> concept, </a:t>
            </a:r>
            <a:r>
              <a:rPr lang="en-GB" err="1"/>
              <a:t>namelijk</a:t>
            </a:r>
            <a:r>
              <a:rPr lang="en-GB"/>
              <a:t> de </a:t>
            </a:r>
            <a:r>
              <a:rPr lang="en-GB" err="1"/>
              <a:t>subklasse</a:t>
            </a:r>
            <a:r>
              <a:rPr lang="en-GB"/>
              <a:t>, in de </a:t>
            </a:r>
            <a:r>
              <a:rPr lang="en-GB" err="1"/>
              <a:t>richting</a:t>
            </a:r>
            <a:r>
              <a:rPr lang="en-GB"/>
              <a:t> van het </a:t>
            </a:r>
            <a:r>
              <a:rPr lang="en-GB" err="1"/>
              <a:t>algemeen</a:t>
            </a:r>
            <a:r>
              <a:rPr lang="en-GB"/>
              <a:t> concept, </a:t>
            </a:r>
            <a:r>
              <a:rPr lang="en-GB" err="1"/>
              <a:t>ook</a:t>
            </a:r>
            <a:r>
              <a:rPr lang="en-GB"/>
              <a:t> </a:t>
            </a:r>
            <a:r>
              <a:rPr lang="en-GB" err="1"/>
              <a:t>wel</a:t>
            </a:r>
            <a:r>
              <a:rPr lang="en-GB"/>
              <a:t> de </a:t>
            </a:r>
            <a:r>
              <a:rPr lang="en-GB" err="1"/>
              <a:t>superklasse</a:t>
            </a:r>
            <a:r>
              <a:rPr lang="en-GB"/>
              <a:t> </a:t>
            </a:r>
            <a:r>
              <a:rPr lang="en-GB" err="1"/>
              <a:t>genoemd</a:t>
            </a:r>
            <a:r>
              <a:rPr lang="en-GB"/>
              <a:t>. Een </a:t>
            </a:r>
            <a:r>
              <a:rPr lang="en-GB" err="1"/>
              <a:t>generalisatie</a:t>
            </a:r>
            <a:r>
              <a:rPr lang="en-GB"/>
              <a:t> </a:t>
            </a:r>
            <a:r>
              <a:rPr lang="en-GB" err="1"/>
              <a:t>betekent</a:t>
            </a:r>
            <a:r>
              <a:rPr lang="en-GB"/>
              <a:t> het </a:t>
            </a:r>
            <a:r>
              <a:rPr lang="en-GB" err="1"/>
              <a:t>gebruiken</a:t>
            </a:r>
            <a:r>
              <a:rPr lang="en-GB"/>
              <a:t> van </a:t>
            </a:r>
            <a:r>
              <a:rPr lang="en-GB" err="1"/>
              <a:t>een</a:t>
            </a:r>
            <a:r>
              <a:rPr lang="en-GB"/>
              <a:t> concept </a:t>
            </a:r>
            <a:r>
              <a:rPr lang="en-GB" err="1"/>
              <a:t>dat</a:t>
            </a:r>
            <a:r>
              <a:rPr lang="en-GB"/>
              <a:t> </a:t>
            </a:r>
            <a:r>
              <a:rPr lang="en-GB" err="1"/>
              <a:t>een</a:t>
            </a:r>
            <a:r>
              <a:rPr lang="en-GB"/>
              <a:t> </a:t>
            </a:r>
            <a:r>
              <a:rPr lang="en-GB" err="1"/>
              <a:t>veralgemening</a:t>
            </a:r>
            <a:r>
              <a:rPr lang="en-GB"/>
              <a:t> is van </a:t>
            </a:r>
            <a:r>
              <a:rPr lang="en-GB" err="1"/>
              <a:t>een</a:t>
            </a:r>
            <a:r>
              <a:rPr lang="en-GB"/>
              <a:t> </a:t>
            </a:r>
            <a:r>
              <a:rPr lang="en-GB" err="1"/>
              <a:t>ander</a:t>
            </a:r>
            <a:r>
              <a:rPr lang="en-GB"/>
              <a:t>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Het </a:t>
            </a:r>
            <a:r>
              <a:rPr lang="en-GB" err="1"/>
              <a:t>algemeen</a:t>
            </a:r>
            <a:r>
              <a:rPr lang="en-GB"/>
              <a:t> concept (de </a:t>
            </a:r>
            <a:r>
              <a:rPr lang="en-GB" err="1"/>
              <a:t>superklasse</a:t>
            </a:r>
            <a:r>
              <a:rPr lang="en-GB"/>
              <a:t>) of </a:t>
            </a:r>
            <a:r>
              <a:rPr lang="en-GB" err="1"/>
              <a:t>hier</a:t>
            </a:r>
            <a:r>
              <a:rPr lang="en-GB"/>
              <a:t> het </a:t>
            </a:r>
            <a:r>
              <a:rPr lang="en-GB" err="1"/>
              <a:t>dier</a:t>
            </a:r>
            <a:r>
              <a:rPr lang="en-GB"/>
              <a:t> </a:t>
            </a:r>
            <a:r>
              <a:rPr lang="en-GB" err="1"/>
              <a:t>heeft</a:t>
            </a:r>
            <a:r>
              <a:rPr lang="en-GB"/>
              <a:t> </a:t>
            </a:r>
            <a:r>
              <a:rPr lang="en-GB" err="1"/>
              <a:t>kenmerken</a:t>
            </a:r>
            <a:r>
              <a:rPr lang="en-GB"/>
              <a:t> die </a:t>
            </a:r>
            <a:r>
              <a:rPr lang="en-GB" err="1"/>
              <a:t>gelden</a:t>
            </a:r>
            <a:r>
              <a:rPr lang="en-GB"/>
              <a:t> </a:t>
            </a:r>
            <a:r>
              <a:rPr lang="en-GB" err="1"/>
              <a:t>voor</a:t>
            </a:r>
            <a:r>
              <a:rPr lang="en-GB"/>
              <a:t> elk </a:t>
            </a:r>
            <a:r>
              <a:rPr lang="en-GB" err="1"/>
              <a:t>oorspronkelijk</a:t>
            </a:r>
            <a:r>
              <a:rPr lang="en-GB"/>
              <a:t> concept (de </a:t>
            </a:r>
            <a:r>
              <a:rPr lang="en-GB" err="1"/>
              <a:t>subklasse</a:t>
            </a:r>
            <a:r>
              <a:rPr lang="en-GB"/>
              <a:t>) of </a:t>
            </a:r>
            <a:r>
              <a:rPr lang="en-GB" err="1"/>
              <a:t>hier</a:t>
            </a:r>
            <a:r>
              <a:rPr lang="en-GB"/>
              <a:t> de </a:t>
            </a:r>
            <a:r>
              <a:rPr lang="en-GB" err="1"/>
              <a:t>hond</a:t>
            </a:r>
            <a:r>
              <a:rPr lang="en-GB"/>
              <a:t> </a:t>
            </a:r>
            <a:r>
              <a:rPr lang="en-GB" err="1"/>
              <a:t>en</a:t>
            </a:r>
            <a:r>
              <a:rPr lang="en-GB"/>
              <a:t> kat. </a:t>
            </a:r>
            <a:r>
              <a:rPr lang="en-GB" err="1"/>
              <a:t>Deze</a:t>
            </a:r>
            <a:r>
              <a:rPr lang="en-GB"/>
              <a:t> </a:t>
            </a:r>
            <a:r>
              <a:rPr lang="en-GB" err="1"/>
              <a:t>gedeelde</a:t>
            </a:r>
            <a:r>
              <a:rPr lang="en-GB"/>
              <a:t> </a:t>
            </a:r>
            <a:r>
              <a:rPr lang="en-GB" err="1"/>
              <a:t>kenmerken</a:t>
            </a:r>
            <a:r>
              <a:rPr lang="en-GB"/>
              <a:t> </a:t>
            </a:r>
            <a:r>
              <a:rPr lang="en-GB" err="1"/>
              <a:t>zijn</a:t>
            </a:r>
            <a:r>
              <a:rPr lang="en-GB"/>
              <a:t> </a:t>
            </a:r>
            <a:r>
              <a:rPr lang="en-GB" err="1"/>
              <a:t>bijvoorbeeld</a:t>
            </a:r>
            <a:r>
              <a:rPr lang="en-GB"/>
              <a:t> de naam </a:t>
            </a:r>
            <a:r>
              <a:rPr lang="en-GB" err="1"/>
              <a:t>en</a:t>
            </a:r>
            <a:r>
              <a:rPr lang="en-GB"/>
              <a:t> de </a:t>
            </a:r>
            <a:r>
              <a:rPr lang="en-GB" err="1"/>
              <a:t>kleur</a:t>
            </a:r>
            <a:r>
              <a:rPr lang="en-GB"/>
              <a:t>. De </a:t>
            </a:r>
            <a:r>
              <a:rPr lang="en-GB" err="1"/>
              <a:t>klasse</a:t>
            </a:r>
            <a:r>
              <a:rPr lang="en-GB"/>
              <a:t> </a:t>
            </a:r>
            <a:r>
              <a:rPr lang="en-GB" err="1"/>
              <a:t>dier</a:t>
            </a:r>
            <a:r>
              <a:rPr lang="en-GB"/>
              <a:t> </a:t>
            </a:r>
            <a:r>
              <a:rPr lang="en-GB" err="1"/>
              <a:t>erft</a:t>
            </a:r>
            <a:r>
              <a:rPr lang="en-GB"/>
              <a:t> </a:t>
            </a:r>
            <a:r>
              <a:rPr lang="en-GB" err="1"/>
              <a:t>hier</a:t>
            </a:r>
            <a:r>
              <a:rPr lang="en-GB"/>
              <a:t> </a:t>
            </a:r>
            <a:r>
              <a:rPr lang="en-GB" err="1"/>
              <a:t>dus</a:t>
            </a:r>
            <a:r>
              <a:rPr lang="en-GB"/>
              <a:t> over van </a:t>
            </a:r>
            <a:r>
              <a:rPr lang="en-GB" err="1"/>
              <a:t>hond</a:t>
            </a:r>
            <a:r>
              <a:rPr lang="en-GB"/>
              <a:t> </a:t>
            </a:r>
            <a:r>
              <a:rPr lang="en-GB" err="1"/>
              <a:t>en</a:t>
            </a:r>
            <a:r>
              <a:rPr lang="en-GB"/>
              <a:t> kat.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86b00870f9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286b00870f9_1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De </a:t>
            </a:r>
            <a:r>
              <a:rPr lang="en-GB" err="1"/>
              <a:t>concepten</a:t>
            </a:r>
            <a:r>
              <a:rPr lang="en-GB"/>
              <a:t> die </a:t>
            </a:r>
            <a:r>
              <a:rPr lang="en-GB" err="1"/>
              <a:t>een</a:t>
            </a:r>
            <a:r>
              <a:rPr lang="en-GB"/>
              <a:t> </a:t>
            </a:r>
            <a:r>
              <a:rPr lang="en-GB" err="1"/>
              <a:t>aggregatie</a:t>
            </a:r>
            <a:r>
              <a:rPr lang="en-GB"/>
              <a:t> met </a:t>
            </a:r>
            <a:r>
              <a:rPr lang="en-GB" err="1"/>
              <a:t>elkaar</a:t>
            </a:r>
            <a:r>
              <a:rPr lang="en-GB"/>
              <a:t> </a:t>
            </a:r>
            <a:r>
              <a:rPr lang="en-GB" err="1"/>
              <a:t>verbindt</a:t>
            </a:r>
            <a:r>
              <a:rPr lang="en-GB"/>
              <a:t> </a:t>
            </a:r>
            <a:r>
              <a:rPr lang="en-GB" err="1"/>
              <a:t>zijn</a:t>
            </a:r>
            <a:r>
              <a:rPr lang="en-GB"/>
              <a:t> in </a:t>
            </a:r>
            <a:r>
              <a:rPr lang="en-GB" err="1"/>
              <a:t>principe</a:t>
            </a:r>
            <a:r>
              <a:rPr lang="en-GB"/>
              <a:t> </a:t>
            </a:r>
            <a:r>
              <a:rPr lang="en-GB" err="1"/>
              <a:t>evenwaardig</a:t>
            </a:r>
            <a:r>
              <a:rPr lang="en-GB"/>
              <a:t>. In </a:t>
            </a:r>
            <a:r>
              <a:rPr lang="en-GB" err="1"/>
              <a:t>dit</a:t>
            </a:r>
            <a:r>
              <a:rPr lang="en-GB"/>
              <a:t> </a:t>
            </a:r>
            <a:r>
              <a:rPr lang="en-GB" err="1"/>
              <a:t>voorbeeld</a:t>
            </a:r>
            <a:r>
              <a:rPr lang="en-GB"/>
              <a:t> is er </a:t>
            </a:r>
            <a:r>
              <a:rPr lang="en-GB" err="1"/>
              <a:t>een</a:t>
            </a:r>
            <a:r>
              <a:rPr lang="en-GB"/>
              <a:t> </a:t>
            </a:r>
            <a:r>
              <a:rPr lang="en-GB" err="1"/>
              <a:t>beperkte</a:t>
            </a:r>
            <a:r>
              <a:rPr lang="en-GB"/>
              <a:t> </a:t>
            </a:r>
            <a:r>
              <a:rPr lang="en-GB" err="1"/>
              <a:t>relatie</a:t>
            </a:r>
            <a:r>
              <a:rPr lang="en-GB"/>
              <a:t> </a:t>
            </a:r>
            <a:r>
              <a:rPr lang="en-GB" err="1"/>
              <a:t>tussen</a:t>
            </a:r>
            <a:r>
              <a:rPr lang="en-GB"/>
              <a:t> de </a:t>
            </a:r>
            <a:r>
              <a:rPr lang="en-GB" err="1"/>
              <a:t>verschillende</a:t>
            </a:r>
            <a:r>
              <a:rPr lang="en-GB"/>
              <a:t> </a:t>
            </a:r>
            <a:r>
              <a:rPr lang="en-GB" err="1"/>
              <a:t>concepten</a:t>
            </a:r>
            <a:r>
              <a:rPr lang="en-GB"/>
              <a:t>. Zo is het </a:t>
            </a:r>
            <a:r>
              <a:rPr lang="en-GB" err="1"/>
              <a:t>asiel</a:t>
            </a:r>
            <a:r>
              <a:rPr lang="en-GB"/>
              <a:t> </a:t>
            </a:r>
            <a:r>
              <a:rPr lang="en-GB" err="1"/>
              <a:t>gehuisvest</a:t>
            </a:r>
            <a:r>
              <a:rPr lang="en-GB"/>
              <a:t> in </a:t>
            </a:r>
            <a:r>
              <a:rPr lang="en-GB" err="1"/>
              <a:t>een</a:t>
            </a:r>
            <a:r>
              <a:rPr lang="en-GB"/>
              <a:t> </a:t>
            </a:r>
            <a:r>
              <a:rPr lang="en-GB" err="1"/>
              <a:t>gebouw</a:t>
            </a:r>
            <a:r>
              <a:rPr lang="en-GB"/>
              <a:t> </a:t>
            </a:r>
            <a:r>
              <a:rPr lang="en-GB" err="1"/>
              <a:t>en</a:t>
            </a:r>
            <a:r>
              <a:rPr lang="en-GB"/>
              <a:t> </a:t>
            </a:r>
            <a:r>
              <a:rPr lang="en-GB" err="1"/>
              <a:t>heeft</a:t>
            </a:r>
            <a:r>
              <a:rPr lang="en-GB"/>
              <a:t> </a:t>
            </a:r>
            <a:r>
              <a:rPr lang="en-GB" err="1"/>
              <a:t>deze</a:t>
            </a:r>
            <a:r>
              <a:rPr lang="en-GB"/>
              <a:t> </a:t>
            </a:r>
            <a:r>
              <a:rPr lang="en-GB" err="1"/>
              <a:t>ook</a:t>
            </a:r>
            <a:r>
              <a:rPr lang="en-GB"/>
              <a:t> </a:t>
            </a:r>
            <a:r>
              <a:rPr lang="en-GB" err="1"/>
              <a:t>een</a:t>
            </a:r>
            <a:r>
              <a:rPr lang="en-GB"/>
              <a:t> </a:t>
            </a:r>
            <a:r>
              <a:rPr lang="en-GB" err="1"/>
              <a:t>vergunning</a:t>
            </a:r>
            <a:r>
              <a:rPr lang="en-GB"/>
              <a:t>. Door </a:t>
            </a:r>
            <a:r>
              <a:rPr lang="en-GB" err="1"/>
              <a:t>deze</a:t>
            </a:r>
            <a:r>
              <a:rPr lang="en-GB"/>
              <a:t> </a:t>
            </a:r>
            <a:r>
              <a:rPr lang="en-GB" err="1"/>
              <a:t>klassen</a:t>
            </a:r>
            <a:r>
              <a:rPr lang="en-GB"/>
              <a:t> </a:t>
            </a:r>
            <a:r>
              <a:rPr lang="en-GB" err="1"/>
              <a:t>samen</a:t>
            </a:r>
            <a:r>
              <a:rPr lang="en-GB"/>
              <a:t> </a:t>
            </a:r>
            <a:r>
              <a:rPr lang="en-GB" err="1"/>
              <a:t>bestaat</a:t>
            </a:r>
            <a:r>
              <a:rPr lang="en-GB"/>
              <a:t> het </a:t>
            </a:r>
            <a:r>
              <a:rPr lang="en-GB" err="1"/>
              <a:t>asiel</a:t>
            </a:r>
            <a:r>
              <a:rPr lang="en-GB"/>
              <a:t>. We </a:t>
            </a:r>
            <a:r>
              <a:rPr lang="en-GB" err="1"/>
              <a:t>spreken</a:t>
            </a:r>
            <a:r>
              <a:rPr lang="en-GB"/>
              <a:t> van </a:t>
            </a:r>
            <a:r>
              <a:rPr lang="en-GB" err="1"/>
              <a:t>een</a:t>
            </a:r>
            <a:r>
              <a:rPr lang="en-GB"/>
              <a:t> </a:t>
            </a:r>
            <a:r>
              <a:rPr lang="en-GB" err="1"/>
              <a:t>zwakke</a:t>
            </a:r>
            <a:r>
              <a:rPr lang="en-GB"/>
              <a:t> </a:t>
            </a:r>
            <a:r>
              <a:rPr lang="en-GB" err="1"/>
              <a:t>relatie</a:t>
            </a:r>
            <a:r>
              <a:rPr lang="en-GB"/>
              <a:t> </a:t>
            </a:r>
            <a:r>
              <a:rPr lang="en-GB" err="1"/>
              <a:t>als</a:t>
            </a:r>
            <a:r>
              <a:rPr lang="en-GB"/>
              <a:t> het </a:t>
            </a:r>
            <a:r>
              <a:rPr lang="en-GB" err="1"/>
              <a:t>onderdeel</a:t>
            </a:r>
            <a:r>
              <a:rPr lang="en-GB"/>
              <a:t> </a:t>
            </a:r>
            <a:r>
              <a:rPr lang="en-GB" err="1"/>
              <a:t>verder</a:t>
            </a:r>
            <a:r>
              <a:rPr lang="en-GB"/>
              <a:t> </a:t>
            </a:r>
            <a:r>
              <a:rPr lang="en-GB" err="1"/>
              <a:t>kan</a:t>
            </a:r>
            <a:r>
              <a:rPr lang="en-GB"/>
              <a:t> </a:t>
            </a:r>
            <a:r>
              <a:rPr lang="en-GB" err="1"/>
              <a:t>blijven</a:t>
            </a:r>
            <a:r>
              <a:rPr lang="en-GB"/>
              <a:t> </a:t>
            </a:r>
            <a:r>
              <a:rPr lang="en-GB" err="1"/>
              <a:t>bestaan</a:t>
            </a:r>
            <a:r>
              <a:rPr lang="en-GB"/>
              <a:t> </a:t>
            </a:r>
            <a:r>
              <a:rPr lang="en-GB" err="1"/>
              <a:t>als</a:t>
            </a:r>
            <a:r>
              <a:rPr lang="en-GB"/>
              <a:t> het </a:t>
            </a:r>
            <a:r>
              <a:rPr lang="en-GB" err="1"/>
              <a:t>geheel</a:t>
            </a:r>
            <a:r>
              <a:rPr lang="en-GB"/>
              <a:t> </a:t>
            </a:r>
            <a:r>
              <a:rPr lang="en-GB" err="1"/>
              <a:t>wegvalt</a:t>
            </a:r>
            <a:r>
              <a:rPr lang="en-GB"/>
              <a:t>. Als het </a:t>
            </a:r>
            <a:r>
              <a:rPr lang="en-GB" err="1"/>
              <a:t>asiel</a:t>
            </a:r>
            <a:r>
              <a:rPr lang="en-GB"/>
              <a:t> </a:t>
            </a:r>
            <a:r>
              <a:rPr lang="en-GB" err="1"/>
              <a:t>wegvalt</a:t>
            </a:r>
            <a:r>
              <a:rPr lang="en-GB"/>
              <a:t> </a:t>
            </a:r>
            <a:r>
              <a:rPr lang="en-GB" err="1"/>
              <a:t>kan</a:t>
            </a:r>
            <a:r>
              <a:rPr lang="en-GB"/>
              <a:t> het </a:t>
            </a:r>
            <a:r>
              <a:rPr lang="en-GB" err="1"/>
              <a:t>gebouw</a:t>
            </a:r>
            <a:r>
              <a:rPr lang="en-GB"/>
              <a:t> </a:t>
            </a:r>
            <a:r>
              <a:rPr lang="en-GB" err="1"/>
              <a:t>uiteraard</a:t>
            </a:r>
            <a:r>
              <a:rPr lang="en-GB"/>
              <a:t> </a:t>
            </a:r>
            <a:r>
              <a:rPr lang="en-GB" err="1"/>
              <a:t>blijven</a:t>
            </a:r>
            <a:r>
              <a:rPr lang="en-GB"/>
              <a:t> </a:t>
            </a:r>
            <a:r>
              <a:rPr lang="en-GB" err="1"/>
              <a:t>bestaan</a:t>
            </a:r>
            <a:r>
              <a:rPr lang="en-GB"/>
              <a:t>. We </a:t>
            </a:r>
            <a:r>
              <a:rPr lang="en-GB" err="1"/>
              <a:t>spreken</a:t>
            </a:r>
            <a:r>
              <a:rPr lang="en-GB"/>
              <a:t> van </a:t>
            </a:r>
            <a:r>
              <a:rPr lang="en-GB" err="1"/>
              <a:t>een</a:t>
            </a:r>
            <a:r>
              <a:rPr lang="en-GB"/>
              <a:t> </a:t>
            </a:r>
            <a:r>
              <a:rPr lang="en-GB" err="1"/>
              <a:t>sterke</a:t>
            </a:r>
            <a:r>
              <a:rPr lang="en-GB"/>
              <a:t> </a:t>
            </a:r>
            <a:r>
              <a:rPr lang="en-GB" err="1"/>
              <a:t>relatie</a:t>
            </a:r>
            <a:r>
              <a:rPr lang="en-GB"/>
              <a:t> </a:t>
            </a:r>
            <a:r>
              <a:rPr lang="en-GB" err="1"/>
              <a:t>als</a:t>
            </a:r>
            <a:r>
              <a:rPr lang="en-GB"/>
              <a:t> de </a:t>
            </a:r>
            <a:r>
              <a:rPr lang="en-GB" err="1"/>
              <a:t>onderdelen</a:t>
            </a:r>
            <a:r>
              <a:rPr lang="en-GB"/>
              <a:t> </a:t>
            </a:r>
            <a:r>
              <a:rPr lang="en-GB" err="1"/>
              <a:t>verdwijnen</a:t>
            </a:r>
            <a:r>
              <a:rPr lang="en-GB"/>
              <a:t> </a:t>
            </a:r>
            <a:r>
              <a:rPr lang="en-GB" err="1"/>
              <a:t>als</a:t>
            </a:r>
            <a:r>
              <a:rPr lang="en-GB"/>
              <a:t> het </a:t>
            </a:r>
            <a:r>
              <a:rPr lang="en-GB" err="1"/>
              <a:t>geheel</a:t>
            </a:r>
            <a:r>
              <a:rPr lang="en-GB"/>
              <a:t> </a:t>
            </a:r>
            <a:r>
              <a:rPr lang="en-GB" err="1"/>
              <a:t>verdwijnt</a:t>
            </a:r>
            <a:r>
              <a:rPr lang="en-GB"/>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86b00870f9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286b00870f9_1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Multipliciteit</a:t>
            </a:r>
            <a:r>
              <a:rPr lang="en-GB"/>
              <a:t> in </a:t>
            </a:r>
            <a:r>
              <a:rPr lang="en-GB" err="1"/>
              <a:t>een</a:t>
            </a:r>
            <a:r>
              <a:rPr lang="en-GB"/>
              <a:t> UML-</a:t>
            </a:r>
            <a:r>
              <a:rPr lang="en-GB" err="1"/>
              <a:t>klassendiagram</a:t>
            </a:r>
            <a:r>
              <a:rPr lang="en-GB"/>
              <a:t> </a:t>
            </a:r>
            <a:r>
              <a:rPr lang="en-GB" err="1"/>
              <a:t>geeft</a:t>
            </a:r>
            <a:r>
              <a:rPr lang="en-GB"/>
              <a:t> de </a:t>
            </a:r>
            <a:r>
              <a:rPr lang="en-GB" err="1"/>
              <a:t>kardinaliteit</a:t>
            </a:r>
            <a:r>
              <a:rPr lang="en-GB"/>
              <a:t> </a:t>
            </a:r>
            <a:r>
              <a:rPr lang="en-GB" err="1"/>
              <a:t>weer</a:t>
            </a:r>
            <a:r>
              <a:rPr lang="en-GB"/>
              <a:t> van </a:t>
            </a:r>
            <a:r>
              <a:rPr lang="en-GB" err="1"/>
              <a:t>een</a:t>
            </a:r>
            <a:r>
              <a:rPr lang="en-GB"/>
              <a:t>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err="1"/>
              <a:t>Kardinaliteit</a:t>
            </a:r>
            <a:r>
              <a:rPr lang="en-GB"/>
              <a:t> </a:t>
            </a:r>
            <a:r>
              <a:rPr lang="en-GB" err="1"/>
              <a:t>staat</a:t>
            </a:r>
            <a:r>
              <a:rPr lang="en-GB"/>
              <a:t> </a:t>
            </a:r>
            <a:r>
              <a:rPr lang="en-GB" err="1"/>
              <a:t>voor</a:t>
            </a:r>
            <a:r>
              <a:rPr lang="en-GB"/>
              <a:t> het </a:t>
            </a:r>
            <a:r>
              <a:rPr lang="en-GB" err="1"/>
              <a:t>aantal</a:t>
            </a:r>
            <a:r>
              <a:rPr lang="en-GB"/>
              <a:t> </a:t>
            </a:r>
            <a:r>
              <a:rPr lang="en-GB" err="1"/>
              <a:t>objecten</a:t>
            </a:r>
            <a:r>
              <a:rPr lang="en-GB"/>
              <a:t> </a:t>
            </a:r>
            <a:r>
              <a:rPr lang="en-GB" err="1"/>
              <a:t>dat</a:t>
            </a:r>
            <a:r>
              <a:rPr lang="en-GB"/>
              <a:t> </a:t>
            </a:r>
            <a:r>
              <a:rPr lang="en-GB" err="1"/>
              <a:t>een</a:t>
            </a:r>
            <a:r>
              <a:rPr lang="en-GB"/>
              <a:t> </a:t>
            </a:r>
            <a:r>
              <a:rPr lang="en-GB" err="1"/>
              <a:t>collectie</a:t>
            </a:r>
            <a:r>
              <a:rPr lang="en-GB"/>
              <a:t> </a:t>
            </a:r>
            <a:r>
              <a:rPr lang="en-GB" err="1"/>
              <a:t>bevat</a:t>
            </a:r>
            <a:r>
              <a:rPr lang="en-GB"/>
              <a:t>, het </a:t>
            </a:r>
            <a:r>
              <a:rPr lang="en-GB" err="1"/>
              <a:t>gaat</a:t>
            </a:r>
            <a:r>
              <a:rPr lang="en-GB"/>
              <a:t> </a:t>
            </a:r>
            <a:r>
              <a:rPr lang="en-GB" err="1"/>
              <a:t>telkens</a:t>
            </a:r>
            <a:r>
              <a:rPr lang="en-GB"/>
              <a:t> over het </a:t>
            </a:r>
            <a:r>
              <a:rPr lang="en-GB" err="1"/>
              <a:t>potentieel</a:t>
            </a:r>
            <a:r>
              <a:rPr lang="en-GB"/>
              <a:t> </a:t>
            </a:r>
            <a:r>
              <a:rPr lang="en-GB" err="1"/>
              <a:t>aantal</a:t>
            </a:r>
            <a:r>
              <a:rPr lang="en-GB"/>
              <a:t> </a:t>
            </a:r>
            <a:r>
              <a:rPr lang="en-GB" err="1"/>
              <a:t>objecten</a:t>
            </a:r>
            <a:r>
              <a:rPr lang="en-GB"/>
              <a:t>. De </a:t>
            </a:r>
            <a:r>
              <a:rPr lang="en-GB" err="1"/>
              <a:t>multipliciteit</a:t>
            </a:r>
            <a:r>
              <a:rPr lang="en-GB"/>
              <a:t> </a:t>
            </a:r>
            <a:r>
              <a:rPr lang="en-GB" err="1"/>
              <a:t>bestaat</a:t>
            </a:r>
            <a:r>
              <a:rPr lang="en-GB"/>
              <a:t> in </a:t>
            </a:r>
            <a:r>
              <a:rPr lang="en-GB" err="1"/>
              <a:t>principe</a:t>
            </a:r>
            <a:r>
              <a:rPr lang="en-GB"/>
              <a:t> </a:t>
            </a:r>
            <a:r>
              <a:rPr lang="en-GB" err="1"/>
              <a:t>uit</a:t>
            </a:r>
            <a:r>
              <a:rPr lang="en-GB"/>
              <a:t> twee </a:t>
            </a:r>
            <a:r>
              <a:rPr lang="en-GB" err="1"/>
              <a:t>niet-negatieve</a:t>
            </a:r>
            <a:r>
              <a:rPr lang="en-GB"/>
              <a:t> integers </a:t>
            </a:r>
            <a:r>
              <a:rPr lang="en-GB" err="1"/>
              <a:t>waarbij</a:t>
            </a:r>
            <a:r>
              <a:rPr lang="en-GB"/>
              <a:t> de </a:t>
            </a:r>
            <a:r>
              <a:rPr lang="en-GB" err="1"/>
              <a:t>eerste</a:t>
            </a:r>
            <a:r>
              <a:rPr lang="en-GB"/>
              <a:t> de </a:t>
            </a:r>
            <a:r>
              <a:rPr lang="en-GB" err="1"/>
              <a:t>ondergrens</a:t>
            </a:r>
            <a:r>
              <a:rPr lang="en-GB"/>
              <a:t> </a:t>
            </a:r>
            <a:r>
              <a:rPr lang="en-GB" err="1"/>
              <a:t>vd</a:t>
            </a:r>
            <a:r>
              <a:rPr lang="en-GB"/>
              <a:t> </a:t>
            </a:r>
            <a:r>
              <a:rPr lang="en-GB" err="1"/>
              <a:t>kardinaliteit</a:t>
            </a:r>
            <a:r>
              <a:rPr lang="en-GB"/>
              <a:t> </a:t>
            </a:r>
            <a:r>
              <a:rPr lang="en-GB" err="1"/>
              <a:t>geeft</a:t>
            </a:r>
            <a:r>
              <a:rPr lang="en-GB"/>
              <a:t> </a:t>
            </a:r>
            <a:r>
              <a:rPr lang="en-GB" err="1"/>
              <a:t>en</a:t>
            </a:r>
            <a:r>
              <a:rPr lang="en-GB"/>
              <a:t> de </a:t>
            </a:r>
            <a:r>
              <a:rPr lang="en-GB" err="1"/>
              <a:t>tweede</a:t>
            </a:r>
            <a:r>
              <a:rPr lang="en-GB"/>
              <a:t> de </a:t>
            </a:r>
            <a:r>
              <a:rPr lang="en-GB" err="1"/>
              <a:t>bovengrens</a:t>
            </a:r>
            <a:r>
              <a:rPr lang="en-GB"/>
              <a:t>, </a:t>
            </a:r>
            <a:r>
              <a:rPr lang="en-GB" err="1"/>
              <a:t>bv</a:t>
            </a:r>
            <a:r>
              <a:rPr lang="en-GB"/>
              <a:t> 0..1 </a:t>
            </a:r>
            <a:r>
              <a:rPr lang="en-GB" err="1"/>
              <a:t>betekent</a:t>
            </a:r>
            <a:r>
              <a:rPr lang="en-GB"/>
              <a:t> </a:t>
            </a:r>
            <a:r>
              <a:rPr lang="en-GB" err="1"/>
              <a:t>dat</a:t>
            </a:r>
            <a:r>
              <a:rPr lang="en-GB"/>
              <a:t> </a:t>
            </a:r>
            <a:r>
              <a:rPr lang="en-GB" err="1"/>
              <a:t>een</a:t>
            </a:r>
            <a:r>
              <a:rPr lang="en-GB"/>
              <a:t> concept </a:t>
            </a:r>
            <a:r>
              <a:rPr lang="en-GB" err="1"/>
              <a:t>niet</a:t>
            </a:r>
            <a:r>
              <a:rPr lang="en-GB"/>
              <a:t> </a:t>
            </a:r>
            <a:r>
              <a:rPr lang="en-GB" err="1"/>
              <a:t>voorkomt</a:t>
            </a:r>
            <a:r>
              <a:rPr lang="en-GB"/>
              <a:t> of </a:t>
            </a:r>
            <a:r>
              <a:rPr lang="en-GB" err="1"/>
              <a:t>maximaal</a:t>
            </a:r>
            <a:r>
              <a:rPr lang="en-GB"/>
              <a:t> 1 </a:t>
            </a:r>
            <a:r>
              <a:rPr lang="en-GB" err="1"/>
              <a:t>keer</a:t>
            </a:r>
            <a:r>
              <a:rPr lang="en-GB"/>
              <a:t>. </a:t>
            </a:r>
            <a:r>
              <a:rPr lang="en-GB" err="1"/>
              <a:t>Voor</a:t>
            </a:r>
            <a:r>
              <a:rPr lang="en-GB"/>
              <a:t> de </a:t>
            </a:r>
            <a:r>
              <a:rPr lang="en-GB" err="1"/>
              <a:t>bovengrens</a:t>
            </a:r>
            <a:r>
              <a:rPr lang="en-GB"/>
              <a:t> mag </a:t>
            </a:r>
            <a:r>
              <a:rPr lang="en-GB" err="1"/>
              <a:t>echter</a:t>
            </a:r>
            <a:r>
              <a:rPr lang="en-GB"/>
              <a:t> </a:t>
            </a:r>
            <a:r>
              <a:rPr lang="en-GB" err="1"/>
              <a:t>ook</a:t>
            </a:r>
            <a:r>
              <a:rPr lang="en-GB"/>
              <a:t> </a:t>
            </a:r>
            <a:r>
              <a:rPr lang="en-GB" err="1"/>
              <a:t>een</a:t>
            </a:r>
            <a:r>
              <a:rPr lang="en-GB"/>
              <a:t> </a:t>
            </a:r>
            <a:r>
              <a:rPr lang="en-GB" err="1"/>
              <a:t>sterretje</a:t>
            </a:r>
            <a:r>
              <a:rPr lang="en-GB"/>
              <a:t> </a:t>
            </a:r>
            <a:r>
              <a:rPr lang="en-GB" err="1"/>
              <a:t>worden</a:t>
            </a:r>
            <a:r>
              <a:rPr lang="en-GB"/>
              <a:t> </a:t>
            </a:r>
            <a:r>
              <a:rPr lang="en-GB" err="1"/>
              <a:t>opgegeven</a:t>
            </a:r>
            <a:r>
              <a:rPr lang="en-GB"/>
              <a:t>, </a:t>
            </a:r>
            <a:r>
              <a:rPr lang="en-GB" err="1"/>
              <a:t>dit</a:t>
            </a:r>
            <a:r>
              <a:rPr lang="en-GB"/>
              <a:t> om </a:t>
            </a:r>
            <a:r>
              <a:rPr lang="en-GB" err="1"/>
              <a:t>aan</a:t>
            </a:r>
            <a:r>
              <a:rPr lang="en-GB"/>
              <a:t> </a:t>
            </a:r>
            <a:r>
              <a:rPr lang="en-GB" err="1"/>
              <a:t>te</a:t>
            </a:r>
            <a:r>
              <a:rPr lang="en-GB"/>
              <a:t> </a:t>
            </a:r>
            <a:r>
              <a:rPr lang="en-GB" err="1"/>
              <a:t>geven</a:t>
            </a:r>
            <a:r>
              <a:rPr lang="en-GB"/>
              <a:t> </a:t>
            </a:r>
            <a:r>
              <a:rPr lang="en-GB" err="1"/>
              <a:t>dat</a:t>
            </a:r>
            <a:r>
              <a:rPr lang="en-GB"/>
              <a:t> het </a:t>
            </a:r>
            <a:r>
              <a:rPr lang="en-GB" err="1"/>
              <a:t>aantal</a:t>
            </a:r>
            <a:r>
              <a:rPr lang="en-GB"/>
              <a:t> </a:t>
            </a:r>
            <a:r>
              <a:rPr lang="en-GB" err="1"/>
              <a:t>onbegrensd</a:t>
            </a:r>
            <a:r>
              <a:rPr lang="en-GB"/>
              <a:t> is, </a:t>
            </a:r>
            <a:r>
              <a:rPr lang="en-GB" err="1"/>
              <a:t>bv</a:t>
            </a:r>
            <a:r>
              <a:rPr lang="en-GB"/>
              <a:t> 1..* </a:t>
            </a:r>
            <a:r>
              <a:rPr lang="en-GB" err="1"/>
              <a:t>betekent</a:t>
            </a:r>
            <a:r>
              <a:rPr lang="en-GB"/>
              <a:t> </a:t>
            </a:r>
            <a:r>
              <a:rPr lang="en-GB" err="1"/>
              <a:t>dat</a:t>
            </a:r>
            <a:r>
              <a:rPr lang="en-GB"/>
              <a:t> het </a:t>
            </a:r>
            <a:r>
              <a:rPr lang="en-GB" err="1"/>
              <a:t>aantal</a:t>
            </a:r>
            <a:r>
              <a:rPr lang="en-GB"/>
              <a:t> 1 of </a:t>
            </a:r>
            <a:r>
              <a:rPr lang="en-GB" err="1"/>
              <a:t>meer</a:t>
            </a:r>
            <a:r>
              <a:rPr lang="en-GB"/>
              <a:t> 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In </a:t>
            </a:r>
            <a:r>
              <a:rPr lang="en-GB" err="1"/>
              <a:t>dit</a:t>
            </a:r>
            <a:r>
              <a:rPr lang="en-GB"/>
              <a:t> </a:t>
            </a:r>
            <a:r>
              <a:rPr lang="en-GB" err="1"/>
              <a:t>voorbeeld</a:t>
            </a:r>
            <a:r>
              <a:rPr lang="en-GB"/>
              <a:t> </a:t>
            </a:r>
            <a:r>
              <a:rPr lang="en-GB" err="1"/>
              <a:t>kan</a:t>
            </a:r>
            <a:r>
              <a:rPr lang="en-GB"/>
              <a:t> </a:t>
            </a:r>
            <a:r>
              <a:rPr lang="en-GB" err="1"/>
              <a:t>een</a:t>
            </a:r>
            <a:r>
              <a:rPr lang="en-GB"/>
              <a:t> </a:t>
            </a:r>
            <a:r>
              <a:rPr lang="en-GB" err="1"/>
              <a:t>persoon</a:t>
            </a:r>
            <a:r>
              <a:rPr lang="en-GB"/>
              <a:t> </a:t>
            </a:r>
            <a:r>
              <a:rPr lang="en-GB" err="1"/>
              <a:t>geen</a:t>
            </a:r>
            <a:r>
              <a:rPr lang="en-GB"/>
              <a:t> of </a:t>
            </a:r>
            <a:r>
              <a:rPr lang="en-GB" err="1"/>
              <a:t>meerdere</a:t>
            </a:r>
            <a:r>
              <a:rPr lang="en-GB"/>
              <a:t> </a:t>
            </a:r>
            <a:r>
              <a:rPr lang="en-GB" err="1"/>
              <a:t>dieren</a:t>
            </a:r>
            <a:r>
              <a:rPr lang="en-GB"/>
              <a:t> </a:t>
            </a:r>
            <a:r>
              <a:rPr lang="en-GB" err="1"/>
              <a:t>hebben</a:t>
            </a:r>
            <a:r>
              <a:rPr lang="en-GB"/>
              <a:t>. Ook </a:t>
            </a:r>
            <a:r>
              <a:rPr lang="en-GB" err="1"/>
              <a:t>een</a:t>
            </a:r>
            <a:r>
              <a:rPr lang="en-GB"/>
              <a:t> </a:t>
            </a:r>
            <a:r>
              <a:rPr lang="en-GB" err="1"/>
              <a:t>asiel</a:t>
            </a:r>
            <a:r>
              <a:rPr lang="en-GB"/>
              <a:t> </a:t>
            </a:r>
            <a:r>
              <a:rPr lang="en-GB" err="1"/>
              <a:t>heeft</a:t>
            </a:r>
            <a:r>
              <a:rPr lang="en-GB"/>
              <a:t> </a:t>
            </a:r>
            <a:r>
              <a:rPr lang="en-GB" err="1"/>
              <a:t>geen</a:t>
            </a:r>
            <a:r>
              <a:rPr lang="en-GB"/>
              <a:t> of </a:t>
            </a:r>
            <a:r>
              <a:rPr lang="en-GB" err="1"/>
              <a:t>meerdere</a:t>
            </a:r>
            <a:r>
              <a:rPr lang="en-GB"/>
              <a:t> </a:t>
            </a:r>
            <a:r>
              <a:rPr lang="en-GB" err="1"/>
              <a:t>dieren</a:t>
            </a:r>
            <a:r>
              <a:rPr lang="en-GB"/>
              <a:t>, al is de </a:t>
            </a:r>
            <a:r>
              <a:rPr lang="en-GB" err="1"/>
              <a:t>kans</a:t>
            </a:r>
            <a:r>
              <a:rPr lang="en-GB"/>
              <a:t> </a:t>
            </a:r>
            <a:r>
              <a:rPr lang="en-GB" err="1"/>
              <a:t>klein</a:t>
            </a:r>
            <a:r>
              <a:rPr lang="en-GB"/>
              <a:t> </a:t>
            </a:r>
            <a:r>
              <a:rPr lang="en-GB" err="1"/>
              <a:t>dat</a:t>
            </a:r>
            <a:r>
              <a:rPr lang="en-GB"/>
              <a:t> </a:t>
            </a:r>
            <a:r>
              <a:rPr lang="en-GB" err="1"/>
              <a:t>dit</a:t>
            </a:r>
            <a:r>
              <a:rPr lang="en-GB"/>
              <a:t> </a:t>
            </a:r>
            <a:r>
              <a:rPr lang="en-GB" err="1"/>
              <a:t>ooit</a:t>
            </a:r>
            <a:r>
              <a:rPr lang="en-GB"/>
              <a:t> </a:t>
            </a:r>
            <a:r>
              <a:rPr lang="en-GB" err="1"/>
              <a:t>geen</a:t>
            </a:r>
            <a:r>
              <a:rPr lang="en-GB"/>
              <a:t> </a:t>
            </a:r>
            <a:r>
              <a:rPr lang="en-GB" err="1"/>
              <a:t>dieren</a:t>
            </a:r>
            <a:r>
              <a:rPr lang="en-GB"/>
              <a:t> </a:t>
            </a:r>
            <a:r>
              <a:rPr lang="en-GB" err="1"/>
              <a:t>heeft</a:t>
            </a:r>
            <a:r>
              <a:rPr lang="en-GB"/>
              <a:t>. Maar </a:t>
            </a:r>
            <a:r>
              <a:rPr lang="en-GB" err="1"/>
              <a:t>een</a:t>
            </a:r>
            <a:r>
              <a:rPr lang="en-GB"/>
              <a:t> </a:t>
            </a:r>
            <a:r>
              <a:rPr lang="en-GB" err="1"/>
              <a:t>dier</a:t>
            </a:r>
            <a:r>
              <a:rPr lang="en-GB"/>
              <a:t> </a:t>
            </a:r>
            <a:r>
              <a:rPr lang="en-GB" err="1"/>
              <a:t>kan</a:t>
            </a:r>
            <a:r>
              <a:rPr lang="en-GB"/>
              <a:t> </a:t>
            </a:r>
            <a:r>
              <a:rPr lang="en-GB" err="1"/>
              <a:t>echter</a:t>
            </a:r>
            <a:r>
              <a:rPr lang="en-GB"/>
              <a:t> maar tot </a:t>
            </a:r>
            <a:r>
              <a:rPr lang="en-GB" err="1"/>
              <a:t>één</a:t>
            </a:r>
            <a:r>
              <a:rPr lang="en-GB"/>
              <a:t> </a:t>
            </a:r>
            <a:r>
              <a:rPr lang="en-GB" err="1"/>
              <a:t>asiel</a:t>
            </a:r>
            <a:r>
              <a:rPr lang="en-GB"/>
              <a:t> </a:t>
            </a:r>
            <a:r>
              <a:rPr lang="en-GB" err="1"/>
              <a:t>behoren</a:t>
            </a:r>
            <a:r>
              <a:rPr lang="en-GB"/>
              <a:t>, </a:t>
            </a:r>
            <a:r>
              <a:rPr lang="en-GB" err="1"/>
              <a:t>daarom</a:t>
            </a:r>
            <a:r>
              <a:rPr lang="en-GB"/>
              <a:t> </a:t>
            </a:r>
            <a:r>
              <a:rPr lang="en-GB" err="1"/>
              <a:t>dus</a:t>
            </a:r>
            <a:r>
              <a:rPr lang="en-GB"/>
              <a:t> 0..1. </a:t>
            </a:r>
            <a:r>
              <a:rPr lang="en-GB" err="1"/>
              <a:t>Een</a:t>
            </a:r>
            <a:r>
              <a:rPr lang="en-GB"/>
              <a:t> </a:t>
            </a:r>
            <a:r>
              <a:rPr lang="en-GB" err="1"/>
              <a:t>asiel</a:t>
            </a:r>
            <a:r>
              <a:rPr lang="en-GB"/>
              <a:t> </a:t>
            </a:r>
            <a:r>
              <a:rPr lang="en-GB" err="1"/>
              <a:t>heeft</a:t>
            </a:r>
            <a:r>
              <a:rPr lang="en-GB"/>
              <a:t> </a:t>
            </a:r>
            <a:r>
              <a:rPr lang="en-GB" err="1"/>
              <a:t>altijd</a:t>
            </a:r>
            <a:r>
              <a:rPr lang="en-GB"/>
              <a:t> </a:t>
            </a:r>
            <a:r>
              <a:rPr lang="en-GB" err="1"/>
              <a:t>een</a:t>
            </a:r>
            <a:r>
              <a:rPr lang="en-GB"/>
              <a:t> </a:t>
            </a:r>
            <a:r>
              <a:rPr lang="en-GB" err="1"/>
              <a:t>adres</a:t>
            </a:r>
            <a:r>
              <a:rPr lang="en-GB"/>
              <a:t>, </a:t>
            </a:r>
            <a:r>
              <a:rPr lang="en-GB" err="1"/>
              <a:t>daarom</a:t>
            </a:r>
            <a:r>
              <a:rPr lang="en-GB"/>
              <a:t> 1..1. </a:t>
            </a:r>
            <a:r>
              <a:rPr lang="en-GB" err="1"/>
              <a:t>Een</a:t>
            </a:r>
            <a:r>
              <a:rPr lang="en-GB"/>
              <a:t> </a:t>
            </a:r>
            <a:r>
              <a:rPr lang="en-GB" err="1"/>
              <a:t>persoon</a:t>
            </a:r>
            <a:r>
              <a:rPr lang="en-GB"/>
              <a:t> </a:t>
            </a:r>
            <a:r>
              <a:rPr lang="en-GB" err="1"/>
              <a:t>hoeft</a:t>
            </a:r>
            <a:r>
              <a:rPr lang="en-GB"/>
              <a:t> </a:t>
            </a:r>
            <a:r>
              <a:rPr lang="en-GB" err="1"/>
              <a:t>niet</a:t>
            </a:r>
            <a:r>
              <a:rPr lang="en-GB"/>
              <a:t> </a:t>
            </a:r>
            <a:r>
              <a:rPr lang="en-GB" err="1"/>
              <a:t>persé</a:t>
            </a:r>
            <a:r>
              <a:rPr lang="en-GB"/>
              <a:t> </a:t>
            </a:r>
            <a:r>
              <a:rPr lang="en-GB" err="1"/>
              <a:t>gelinkt</a:t>
            </a:r>
            <a:r>
              <a:rPr lang="en-GB"/>
              <a:t> </a:t>
            </a:r>
            <a:r>
              <a:rPr lang="en-GB" err="1"/>
              <a:t>te</a:t>
            </a:r>
            <a:r>
              <a:rPr lang="en-GB"/>
              <a:t> </a:t>
            </a:r>
            <a:r>
              <a:rPr lang="en-GB" err="1"/>
              <a:t>zijn</a:t>
            </a:r>
            <a:r>
              <a:rPr lang="en-GB"/>
              <a:t> </a:t>
            </a:r>
            <a:r>
              <a:rPr lang="en-GB" err="1"/>
              <a:t>aan</a:t>
            </a:r>
            <a:r>
              <a:rPr lang="en-GB"/>
              <a:t> </a:t>
            </a:r>
            <a:r>
              <a:rPr lang="en-GB" err="1"/>
              <a:t>een</a:t>
            </a:r>
            <a:r>
              <a:rPr lang="en-GB"/>
              <a:t> </a:t>
            </a:r>
            <a:r>
              <a:rPr lang="en-GB" err="1"/>
              <a:t>asiel</a:t>
            </a:r>
            <a:r>
              <a:rPr lang="en-GB"/>
              <a:t>, maar </a:t>
            </a:r>
            <a:r>
              <a:rPr lang="en-GB" err="1"/>
              <a:t>kan</a:t>
            </a:r>
            <a:r>
              <a:rPr lang="en-GB"/>
              <a:t> </a:t>
            </a:r>
            <a:r>
              <a:rPr lang="en-GB" err="1"/>
              <a:t>wel</a:t>
            </a:r>
            <a:r>
              <a:rPr lang="en-GB"/>
              <a:t> </a:t>
            </a:r>
            <a:r>
              <a:rPr lang="en-GB" err="1"/>
              <a:t>meerdere</a:t>
            </a:r>
            <a:r>
              <a:rPr lang="en-GB"/>
              <a:t> </a:t>
            </a:r>
            <a:r>
              <a:rPr lang="en-GB" err="1"/>
              <a:t>asielen</a:t>
            </a:r>
            <a:r>
              <a:rPr lang="en-GB"/>
              <a:t> </a:t>
            </a:r>
            <a:r>
              <a:rPr lang="en-GB" err="1"/>
              <a:t>als</a:t>
            </a:r>
            <a:r>
              <a:rPr lang="en-GB"/>
              <a:t> </a:t>
            </a:r>
            <a:r>
              <a:rPr lang="en-GB" err="1"/>
              <a:t>contactpersoon</a:t>
            </a:r>
            <a:r>
              <a:rPr lang="en-GB"/>
              <a:t> </a:t>
            </a:r>
            <a:r>
              <a:rPr lang="en-GB" err="1"/>
              <a:t>hebben</a:t>
            </a:r>
            <a:r>
              <a:rPr lang="en-GB"/>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86b00870f9_1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286b00870f9_1_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t>Een attribuut is een kenmerk van een klasse in een bepaalde dimensie, zoals de naam van een persoon of de geboortedatum van een dier. Ook de website van een asiel is een attribuut.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fa15db3b28_0_7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9" name="Google Shape;1609;gfa15db3b28_0_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6539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593e1e3a5c_0_0: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93" name="Google Shape;893;g2593e1e3a5c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E6DB4554-0897-48A7-A1AE-89498FC44B0B}" type="slidenum">
              <a:rPr lang="nl-BE" smtClean="0"/>
              <a:t>49</a:t>
            </a:fld>
            <a:endParaRPr lang="nl-BE"/>
          </a:p>
        </p:txBody>
      </p:sp>
    </p:spTree>
    <p:extLst>
      <p:ext uri="{BB962C8B-B14F-4D97-AF65-F5344CB8AC3E}">
        <p14:creationId xmlns:p14="http://schemas.microsoft.com/office/powerpoint/2010/main" val="1283352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E6DB4554-0897-48A7-A1AE-89498FC44B0B}" type="slidenum">
              <a:rPr lang="nl-BE" smtClean="0"/>
              <a:t>50</a:t>
            </a:fld>
            <a:endParaRPr lang="nl-BE"/>
          </a:p>
        </p:txBody>
      </p:sp>
    </p:spTree>
    <p:extLst>
      <p:ext uri="{BB962C8B-B14F-4D97-AF65-F5344CB8AC3E}">
        <p14:creationId xmlns:p14="http://schemas.microsoft.com/office/powerpoint/2010/main" val="771178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2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0" name="Google Shape;1480;p2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E6DB4554-0897-48A7-A1AE-89498FC44B0B}" type="slidenum">
              <a:rPr lang="nl-BE" smtClean="0"/>
              <a:t>55</a:t>
            </a:fld>
            <a:endParaRPr lang="nl-BE"/>
          </a:p>
        </p:txBody>
      </p:sp>
    </p:spTree>
    <p:extLst>
      <p:ext uri="{BB962C8B-B14F-4D97-AF65-F5344CB8AC3E}">
        <p14:creationId xmlns:p14="http://schemas.microsoft.com/office/powerpoint/2010/main" val="3141258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E6DB4554-0897-48A7-A1AE-89498FC44B0B}" type="slidenum">
              <a:rPr lang="nl-BE" smtClean="0"/>
              <a:t>56</a:t>
            </a:fld>
            <a:endParaRPr lang="nl-BE"/>
          </a:p>
        </p:txBody>
      </p:sp>
    </p:spTree>
    <p:extLst>
      <p:ext uri="{BB962C8B-B14F-4D97-AF65-F5344CB8AC3E}">
        <p14:creationId xmlns:p14="http://schemas.microsoft.com/office/powerpoint/2010/main" val="3981361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E6DB4554-0897-48A7-A1AE-89498FC44B0B}" type="slidenum">
              <a:rPr lang="nl-BE" smtClean="0"/>
              <a:t>60</a:t>
            </a:fld>
            <a:endParaRPr lang="nl-BE"/>
          </a:p>
        </p:txBody>
      </p:sp>
    </p:spTree>
    <p:extLst>
      <p:ext uri="{BB962C8B-B14F-4D97-AF65-F5344CB8AC3E}">
        <p14:creationId xmlns:p14="http://schemas.microsoft.com/office/powerpoint/2010/main" val="1390267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fa15db3b28_0_7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9" name="Google Shape;1609;gfa15db3b28_0_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0844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p3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7" name="Google Shape;1617;p3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3" name="Google Shape;743;p3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3" name="Google Shape;743;p3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974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5b5f091d7c_0_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25b5f091d7c_0_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3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2" name="Google Shape;1682;p3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3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4" name="Google Shape;1694;p3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fa15db3b28_0_83: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703" name="Google Shape;1703;gfa15db3b28_0_8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f9c5d1c9e7_0_19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921" name="Google Shape;921;gf9c5d1c9e7_0_19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893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164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11B65-4468-99EB-E2B2-668E37A884E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35A4277-C4CE-728B-D7A6-546D3345C05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4F70751-D7BE-4883-DAC3-38832FE8F0B6}"/>
              </a:ext>
            </a:extLst>
          </p:cNvPr>
          <p:cNvSpPr>
            <a:spLocks noGrp="1"/>
          </p:cNvSpPr>
          <p:nvPr>
            <p:ph type="body" idx="1"/>
          </p:nvPr>
        </p:nvSpPr>
        <p:spPr/>
        <p:txBody>
          <a:bodyPr/>
          <a:lstStyle/>
          <a:p>
            <a:endParaRPr lang="nl-BE">
              <a:solidFill>
                <a:srgbClr val="FF0000"/>
              </a:solidFill>
            </a:endParaRPr>
          </a:p>
        </p:txBody>
      </p:sp>
      <p:sp>
        <p:nvSpPr>
          <p:cNvPr id="4" name="Tijdelijke aanduiding voor dianummer 3">
            <a:extLst>
              <a:ext uri="{FF2B5EF4-FFF2-40B4-BE49-F238E27FC236}">
                <a16:creationId xmlns:a16="http://schemas.microsoft.com/office/drawing/2014/main" id="{37582432-1A17-9E81-A616-05CF15EBDA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233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728000" y="756000"/>
            <a:ext cx="5867200" cy="219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4933"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pic>
        <p:nvPicPr>
          <p:cNvPr id="13" name="Google Shape;13;p40"/>
          <p:cNvPicPr preferRelativeResize="0"/>
          <p:nvPr/>
        </p:nvPicPr>
        <p:blipFill rotWithShape="1">
          <a:blip r:embed="rId2">
            <a:alphaModFix/>
          </a:blip>
          <a:srcRect/>
          <a:stretch/>
        </p:blipFill>
        <p:spPr>
          <a:xfrm>
            <a:off x="864000" y="5857201"/>
            <a:ext cx="1836000" cy="714311"/>
          </a:xfrm>
          <a:prstGeom prst="rect">
            <a:avLst/>
          </a:prstGeom>
          <a:noFill/>
          <a:ln>
            <a:noFill/>
          </a:ln>
        </p:spPr>
      </p:pic>
      <p:sp>
        <p:nvSpPr>
          <p:cNvPr id="14" name="Google Shape;14;p40"/>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15" name="Google Shape;15;p40"/>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28994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3-blijf op de hoogte">
  <p:cSld name="43-blijf op de hoogte">
    <p:spTree>
      <p:nvGrpSpPr>
        <p:cNvPr id="1" name="Shape 49"/>
        <p:cNvGrpSpPr/>
        <p:nvPr/>
      </p:nvGrpSpPr>
      <p:grpSpPr>
        <a:xfrm>
          <a:off x="0" y="0"/>
          <a:ext cx="0" cy="0"/>
          <a:chOff x="0" y="0"/>
          <a:chExt cx="0" cy="0"/>
        </a:xfrm>
      </p:grpSpPr>
      <p:pic>
        <p:nvPicPr>
          <p:cNvPr id="50" name="Google Shape;50;p1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1" name="Google Shape;51;p19"/>
          <p:cNvSpPr txBox="1">
            <a:spLocks noGrp="1"/>
          </p:cNvSpPr>
          <p:nvPr>
            <p:ph type="title"/>
          </p:nvPr>
        </p:nvSpPr>
        <p:spPr>
          <a:xfrm>
            <a:off x="0" y="1260000"/>
            <a:ext cx="12193200" cy="1890000"/>
          </a:xfrm>
          <a:prstGeom prst="rect">
            <a:avLst/>
          </a:prstGeom>
          <a:noFill/>
          <a:ln>
            <a:noFill/>
          </a:ln>
        </p:spPr>
        <p:txBody>
          <a:bodyPr spcFirstLastPara="1" wrap="square" lIns="720000" tIns="180000" rIns="720000" bIns="91425"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 name="Google Shape;52;p19">
            <a:hlinkClick r:id="rId3" action="ppaction://hlinksldjump"/>
          </p:cNvPr>
          <p:cNvPicPr preferRelativeResize="0"/>
          <p:nvPr/>
        </p:nvPicPr>
        <p:blipFill rotWithShape="1">
          <a:blip r:embed="rId4">
            <a:alphaModFix/>
          </a:blip>
          <a:srcRect/>
          <a:stretch/>
        </p:blipFill>
        <p:spPr>
          <a:xfrm>
            <a:off x="11224801" y="540000"/>
            <a:ext cx="604551" cy="770400"/>
          </a:xfrm>
          <a:prstGeom prst="rect">
            <a:avLst/>
          </a:prstGeom>
          <a:noFill/>
          <a:ln>
            <a:noFill/>
          </a:ln>
        </p:spPr>
      </p:pic>
      <p:sp>
        <p:nvSpPr>
          <p:cNvPr id="53" name="Google Shape;53;p19"/>
          <p:cNvSpPr txBox="1">
            <a:spLocks noGrp="1"/>
          </p:cNvSpPr>
          <p:nvPr>
            <p:ph type="body" idx="1"/>
          </p:nvPr>
        </p:nvSpPr>
        <p:spPr>
          <a:xfrm>
            <a:off x="720725" y="3150000"/>
            <a:ext cx="10752139" cy="900000"/>
          </a:xfrm>
          <a:prstGeom prst="rect">
            <a:avLst/>
          </a:prstGeom>
          <a:noFill/>
          <a:ln>
            <a:noFill/>
          </a:ln>
        </p:spPr>
        <p:txBody>
          <a:bodyPr spcFirstLastPara="1" wrap="square" lIns="91425" tIns="91425" rIns="91425" bIns="91425" anchor="ctr" anchorCtr="0">
            <a:noAutofit/>
          </a:bodyPr>
          <a:lstStyle>
            <a:lvl1pPr marL="609585" lvl="0" indent="-472428" algn="l">
              <a:lnSpc>
                <a:spcPct val="90000"/>
              </a:lnSpc>
              <a:spcBef>
                <a:spcPts val="400"/>
              </a:spcBef>
              <a:spcAft>
                <a:spcPts val="0"/>
              </a:spcAft>
              <a:buSzPts val="1980"/>
              <a:buChar char="•"/>
              <a:defRPr/>
            </a:lvl1pPr>
            <a:lvl2pPr marL="1219170" lvl="1" indent="-304792" algn="l">
              <a:lnSpc>
                <a:spcPct val="90000"/>
              </a:lnSpc>
              <a:spcBef>
                <a:spcPts val="400"/>
              </a:spcBef>
              <a:spcAft>
                <a:spcPts val="0"/>
              </a:spcAft>
              <a:buSzPts val="1540"/>
              <a:buNone/>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80316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54"/>
        <p:cNvGrpSpPr/>
        <p:nvPr/>
      </p:nvGrpSpPr>
      <p:grpSpPr>
        <a:xfrm>
          <a:off x="0" y="0"/>
          <a:ext cx="0" cy="0"/>
          <a:chOff x="0" y="0"/>
          <a:chExt cx="0" cy="0"/>
        </a:xfrm>
      </p:grpSpPr>
      <p:pic>
        <p:nvPicPr>
          <p:cNvPr id="55" name="Google Shape;55;p43"/>
          <p:cNvPicPr preferRelativeResize="0"/>
          <p:nvPr/>
        </p:nvPicPr>
        <p:blipFill rotWithShape="1">
          <a:blip r:embed="rId2">
            <a:alphaModFix/>
          </a:blip>
          <a:srcRect l="763" t="1399" r="6439" b="3433"/>
          <a:stretch/>
        </p:blipFill>
        <p:spPr>
          <a:xfrm>
            <a:off x="431370" y="-1"/>
            <a:ext cx="11760631" cy="6858001"/>
          </a:xfrm>
          <a:prstGeom prst="rect">
            <a:avLst/>
          </a:prstGeom>
          <a:noFill/>
          <a:ln>
            <a:noFill/>
          </a:ln>
        </p:spPr>
      </p:pic>
      <p:sp>
        <p:nvSpPr>
          <p:cNvPr id="56" name="Google Shape;56;p43"/>
          <p:cNvSpPr txBox="1">
            <a:spLocks noGrp="1"/>
          </p:cNvSpPr>
          <p:nvPr>
            <p:ph type="subTitle" idx="1"/>
          </p:nvPr>
        </p:nvSpPr>
        <p:spPr>
          <a:xfrm>
            <a:off x="2418656" y="4941168"/>
            <a:ext cx="9144000" cy="1655763"/>
          </a:xfrm>
          <a:prstGeom prst="rect">
            <a:avLst/>
          </a:prstGeom>
          <a:noFill/>
          <a:ln>
            <a:noFill/>
          </a:ln>
        </p:spPr>
        <p:txBody>
          <a:bodyPr spcFirstLastPara="1" wrap="square" lIns="91425" tIns="91425" rIns="91425" bIns="91425" anchor="t" anchorCtr="0">
            <a:noAutofit/>
          </a:bodyPr>
          <a:lstStyle>
            <a:lvl1pPr lvl="0" algn="r">
              <a:lnSpc>
                <a:spcPct val="90000"/>
              </a:lnSpc>
              <a:spcBef>
                <a:spcPts val="400"/>
              </a:spcBef>
              <a:spcAft>
                <a:spcPts val="0"/>
              </a:spcAft>
              <a:buSzPts val="1980"/>
              <a:buNone/>
              <a:defRPr sz="2400">
                <a:solidFill>
                  <a:schemeClr val="lt2"/>
                </a:solidFill>
                <a:latin typeface="Arial"/>
                <a:ea typeface="Arial"/>
                <a:cs typeface="Arial"/>
                <a:sym typeface="Arial"/>
              </a:defRPr>
            </a:lvl1pPr>
            <a:lvl2pPr lvl="1" algn="ctr">
              <a:lnSpc>
                <a:spcPct val="90000"/>
              </a:lnSpc>
              <a:spcBef>
                <a:spcPts val="400"/>
              </a:spcBef>
              <a:spcAft>
                <a:spcPts val="0"/>
              </a:spcAft>
              <a:buSzPts val="1540"/>
              <a:buNone/>
              <a:defRPr sz="2000"/>
            </a:lvl2pPr>
            <a:lvl3pPr lvl="2" algn="ctr">
              <a:lnSpc>
                <a:spcPct val="90000"/>
              </a:lnSpc>
              <a:spcBef>
                <a:spcPts val="400"/>
              </a:spcBef>
              <a:spcAft>
                <a:spcPts val="0"/>
              </a:spcAft>
              <a:buSzPts val="1800"/>
              <a:buNone/>
              <a:defRPr sz="1867"/>
            </a:lvl3pPr>
            <a:lvl4pPr lvl="3" algn="ctr">
              <a:lnSpc>
                <a:spcPct val="90000"/>
              </a:lnSpc>
              <a:spcBef>
                <a:spcPts val="400"/>
              </a:spcBef>
              <a:spcAft>
                <a:spcPts val="0"/>
              </a:spcAft>
              <a:buSzPts val="1500"/>
              <a:buNone/>
              <a:defRPr sz="1600"/>
            </a:lvl4pPr>
            <a:lvl5pPr lvl="4" algn="ctr">
              <a:lnSpc>
                <a:spcPct val="90000"/>
              </a:lnSpc>
              <a:spcBef>
                <a:spcPts val="400"/>
              </a:spcBef>
              <a:spcAft>
                <a:spcPts val="0"/>
              </a:spcAft>
              <a:buSzPts val="1800"/>
              <a:buNone/>
              <a:defRPr sz="1600"/>
            </a:lvl5pPr>
            <a:lvl6pPr lvl="5" algn="ctr">
              <a:lnSpc>
                <a:spcPct val="90000"/>
              </a:lnSpc>
              <a:spcBef>
                <a:spcPts val="667"/>
              </a:spcBef>
              <a:spcAft>
                <a:spcPts val="0"/>
              </a:spcAft>
              <a:buSzPts val="1800"/>
              <a:buNone/>
              <a:defRPr sz="1600"/>
            </a:lvl6pPr>
            <a:lvl7pPr lvl="6" algn="ctr">
              <a:lnSpc>
                <a:spcPct val="90000"/>
              </a:lnSpc>
              <a:spcBef>
                <a:spcPts val="667"/>
              </a:spcBef>
              <a:spcAft>
                <a:spcPts val="0"/>
              </a:spcAft>
              <a:buSzPts val="1800"/>
              <a:buNone/>
              <a:defRPr sz="1600"/>
            </a:lvl7pPr>
            <a:lvl8pPr lvl="7" algn="ctr">
              <a:lnSpc>
                <a:spcPct val="90000"/>
              </a:lnSpc>
              <a:spcBef>
                <a:spcPts val="667"/>
              </a:spcBef>
              <a:spcAft>
                <a:spcPts val="0"/>
              </a:spcAft>
              <a:buSzPts val="1800"/>
              <a:buNone/>
              <a:defRPr sz="1600"/>
            </a:lvl8pPr>
            <a:lvl9pPr lvl="8" algn="ctr">
              <a:lnSpc>
                <a:spcPct val="90000"/>
              </a:lnSpc>
              <a:spcBef>
                <a:spcPts val="667"/>
              </a:spcBef>
              <a:spcAft>
                <a:spcPts val="0"/>
              </a:spcAft>
              <a:buSzPts val="1800"/>
              <a:buNone/>
              <a:defRPr sz="1600"/>
            </a:lvl9pPr>
          </a:lstStyle>
          <a:p>
            <a:endParaRPr/>
          </a:p>
        </p:txBody>
      </p:sp>
      <p:sp>
        <p:nvSpPr>
          <p:cNvPr id="57" name="Google Shape;57;p43"/>
          <p:cNvSpPr txBox="1">
            <a:spLocks noGrp="1"/>
          </p:cNvSpPr>
          <p:nvPr>
            <p:ph type="title"/>
          </p:nvPr>
        </p:nvSpPr>
        <p:spPr>
          <a:xfrm>
            <a:off x="1199460" y="2002536"/>
            <a:ext cx="10363201" cy="2794621"/>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3554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en object 1">
  <p:cSld name="Titel en object 1">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609600" y="92077"/>
            <a:ext cx="10972800" cy="1508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44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9pPr>
          </a:lstStyle>
          <a:p>
            <a:endParaRPr/>
          </a:p>
        </p:txBody>
      </p:sp>
      <p:sp>
        <p:nvSpPr>
          <p:cNvPr id="60" name="Google Shape;60;p46"/>
          <p:cNvSpPr txBox="1">
            <a:spLocks noGrp="1"/>
          </p:cNvSpPr>
          <p:nvPr>
            <p:ph type="body" idx="1"/>
          </p:nvPr>
        </p:nvSpPr>
        <p:spPr>
          <a:xfrm>
            <a:off x="609600" y="1600200"/>
            <a:ext cx="10972800" cy="5258000"/>
          </a:xfrm>
          <a:prstGeom prst="rect">
            <a:avLst/>
          </a:prstGeom>
          <a:noFill/>
          <a:ln>
            <a:noFill/>
          </a:ln>
        </p:spPr>
        <p:txBody>
          <a:bodyPr spcFirstLastPara="1" wrap="square" lIns="91425" tIns="91425" rIns="91425" bIns="91425" anchor="t" anchorCtr="0">
            <a:noAutofit/>
          </a:bodyPr>
          <a:lstStyle>
            <a:lvl1pPr marL="609585" marR="0" lvl="0" indent="-575719" algn="l">
              <a:lnSpc>
                <a:spcPct val="100000"/>
              </a:lnSpc>
              <a:spcBef>
                <a:spcPts val="700"/>
              </a:spcBef>
              <a:spcAft>
                <a:spcPts val="0"/>
              </a:spcAft>
              <a:buSzPts val="3200"/>
              <a:buFont typeface="Arial"/>
              <a:buChar char="•"/>
              <a:defRPr sz="3200" b="0" i="0" u="none" strike="noStrike" cap="none">
                <a:latin typeface="Arial"/>
                <a:ea typeface="Arial"/>
                <a:cs typeface="Arial"/>
                <a:sym typeface="Arial"/>
              </a:defRPr>
            </a:lvl1pPr>
            <a:lvl2pPr marL="1219170" marR="0" lvl="1"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2pPr>
            <a:lvl3pPr marL="1828754" marR="0" lvl="2"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3pPr>
            <a:lvl4pPr marL="2438339" marR="0" lvl="3"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4pPr>
            <a:lvl5pPr marL="3047924" marR="0" lvl="4"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5pPr>
            <a:lvl6pPr marL="3657509" marR="0" lvl="5"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6pPr>
            <a:lvl7pPr marL="4267093" marR="0" lvl="6"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7pPr>
            <a:lvl8pPr marL="4876678" marR="0" lvl="7"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8pPr>
            <a:lvl9pPr marL="5486263" marR="0" lvl="8"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9pPr>
          </a:lstStyle>
          <a:p>
            <a:endParaRPr/>
          </a:p>
        </p:txBody>
      </p:sp>
      <p:sp>
        <p:nvSpPr>
          <p:cNvPr id="61" name="Google Shape;61;p46"/>
          <p:cNvSpPr txBox="1">
            <a:spLocks noGrp="1"/>
          </p:cNvSpPr>
          <p:nvPr>
            <p:ph type="sldNum" idx="12"/>
          </p:nvPr>
        </p:nvSpPr>
        <p:spPr>
          <a:xfrm>
            <a:off x="8737600" y="6356351"/>
            <a:ext cx="2844800" cy="3708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38099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62"/>
        <p:cNvGrpSpPr/>
        <p:nvPr/>
      </p:nvGrpSpPr>
      <p:grpSpPr>
        <a:xfrm>
          <a:off x="0" y="0"/>
          <a:ext cx="0" cy="0"/>
          <a:chOff x="0" y="0"/>
          <a:chExt cx="0" cy="0"/>
        </a:xfrm>
      </p:grpSpPr>
      <p:pic>
        <p:nvPicPr>
          <p:cNvPr id="63" name="Google Shape;63;p47"/>
          <p:cNvPicPr preferRelativeResize="0"/>
          <p:nvPr/>
        </p:nvPicPr>
        <p:blipFill rotWithShape="1">
          <a:blip r:embed="rId2">
            <a:alphaModFix/>
          </a:blip>
          <a:srcRect/>
          <a:stretch/>
        </p:blipFill>
        <p:spPr>
          <a:xfrm>
            <a:off x="996710" y="5466080"/>
            <a:ext cx="2389273" cy="934933"/>
          </a:xfrm>
          <a:prstGeom prst="rect">
            <a:avLst/>
          </a:prstGeom>
          <a:noFill/>
          <a:ln>
            <a:noFill/>
          </a:ln>
        </p:spPr>
      </p:pic>
      <p:sp>
        <p:nvSpPr>
          <p:cNvPr id="64" name="Google Shape;64;p47"/>
          <p:cNvSpPr txBox="1">
            <a:spLocks noGrp="1"/>
          </p:cNvSpPr>
          <p:nvPr>
            <p:ph type="body" idx="1"/>
          </p:nvPr>
        </p:nvSpPr>
        <p:spPr>
          <a:xfrm>
            <a:off x="1312007" y="3706545"/>
            <a:ext cx="3028883" cy="1176955"/>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2000" b="0" i="1">
                <a:solidFill>
                  <a:schemeClr val="lt1"/>
                </a:solidFill>
                <a:latin typeface="Proxima Nova"/>
                <a:ea typeface="Proxima Nova"/>
                <a:cs typeface="Proxima Nova"/>
                <a:sym typeface="Proxima Nova"/>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65" name="Google Shape;65;p47"/>
          <p:cNvSpPr txBox="1">
            <a:spLocks noGrp="1"/>
          </p:cNvSpPr>
          <p:nvPr>
            <p:ph type="body" idx="2"/>
          </p:nvPr>
        </p:nvSpPr>
        <p:spPr>
          <a:xfrm>
            <a:off x="1313853" y="3206812"/>
            <a:ext cx="4634771" cy="509808"/>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2800" b="0" i="1">
                <a:solidFill>
                  <a:schemeClr val="lt1"/>
                </a:solidFill>
                <a:latin typeface="Proxima Nova"/>
                <a:ea typeface="Proxima Nova"/>
                <a:cs typeface="Proxima Nova"/>
                <a:sym typeface="Proxima Nova"/>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66" name="Google Shape;66;p47"/>
          <p:cNvSpPr txBox="1">
            <a:spLocks noGrp="1"/>
          </p:cNvSpPr>
          <p:nvPr>
            <p:ph type="body" idx="3"/>
          </p:nvPr>
        </p:nvSpPr>
        <p:spPr>
          <a:xfrm>
            <a:off x="838201" y="141788"/>
            <a:ext cx="8549640" cy="2982179"/>
          </a:xfrm>
          <a:prstGeom prst="rect">
            <a:avLst/>
          </a:prstGeom>
          <a:noFill/>
          <a:ln>
            <a:noFill/>
          </a:ln>
        </p:spPr>
        <p:txBody>
          <a:bodyPr spcFirstLastPara="1" wrap="square" lIns="91425" tIns="91425" rIns="91425" bIns="36000" anchor="t" anchorCtr="0">
            <a:noAutofit/>
          </a:bodyPr>
          <a:lstStyle>
            <a:lvl1pPr marL="609585" lvl="0" indent="-304792" algn="l">
              <a:lnSpc>
                <a:spcPct val="200000"/>
              </a:lnSpc>
              <a:spcBef>
                <a:spcPts val="0"/>
              </a:spcBef>
              <a:spcAft>
                <a:spcPts val="0"/>
              </a:spcAft>
              <a:buSzPts val="1980"/>
              <a:buNone/>
              <a:defRPr sz="9400" b="1" i="0">
                <a:solidFill>
                  <a:schemeClr val="lt1"/>
                </a:solidFill>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20077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67"/>
        <p:cNvGrpSpPr/>
        <p:nvPr/>
      </p:nvGrpSpPr>
      <p:grpSpPr>
        <a:xfrm>
          <a:off x="0" y="0"/>
          <a:ext cx="0" cy="0"/>
          <a:chOff x="0" y="0"/>
          <a:chExt cx="0" cy="0"/>
        </a:xfrm>
      </p:grpSpPr>
      <p:pic>
        <p:nvPicPr>
          <p:cNvPr id="68" name="Google Shape;68;p48"/>
          <p:cNvPicPr preferRelativeResize="0"/>
          <p:nvPr/>
        </p:nvPicPr>
        <p:blipFill rotWithShape="1">
          <a:blip r:embed="rId2">
            <a:alphaModFix/>
          </a:blip>
          <a:srcRect/>
          <a:stretch/>
        </p:blipFill>
        <p:spPr>
          <a:xfrm>
            <a:off x="5806731" y="3843024"/>
            <a:ext cx="621231" cy="873080"/>
          </a:xfrm>
          <a:prstGeom prst="rect">
            <a:avLst/>
          </a:prstGeom>
          <a:noFill/>
          <a:ln>
            <a:noFill/>
          </a:ln>
        </p:spPr>
      </p:pic>
      <p:sp>
        <p:nvSpPr>
          <p:cNvPr id="69" name="Google Shape;69;p48"/>
          <p:cNvSpPr txBox="1">
            <a:spLocks noGrp="1"/>
          </p:cNvSpPr>
          <p:nvPr>
            <p:ph type="body" idx="1"/>
          </p:nvPr>
        </p:nvSpPr>
        <p:spPr>
          <a:xfrm>
            <a:off x="1453907" y="2768181"/>
            <a:ext cx="9326879" cy="1176920"/>
          </a:xfrm>
          <a:prstGeom prst="rect">
            <a:avLst/>
          </a:prstGeom>
          <a:noFill/>
          <a:ln>
            <a:noFill/>
          </a:ln>
        </p:spPr>
        <p:txBody>
          <a:bodyPr spcFirstLastPara="1" wrap="square" lIns="91425" tIns="91425" rIns="91425" bIns="91425" anchor="t" anchorCtr="0">
            <a:noAutofit/>
          </a:bodyPr>
          <a:lstStyle>
            <a:lvl1pPr marL="609585" lvl="0" indent="-304792" algn="ctr">
              <a:lnSpc>
                <a:spcPct val="90000"/>
              </a:lnSpc>
              <a:spcBef>
                <a:spcPts val="400"/>
              </a:spcBef>
              <a:spcAft>
                <a:spcPts val="0"/>
              </a:spcAft>
              <a:buSzPts val="1980"/>
              <a:buNone/>
              <a:defRPr sz="3600" b="0" i="0">
                <a:solidFill>
                  <a:schemeClr val="lt1"/>
                </a:solidFill>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96522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70"/>
        <p:cNvGrpSpPr/>
        <p:nvPr/>
      </p:nvGrpSpPr>
      <p:grpSpPr>
        <a:xfrm>
          <a:off x="0" y="0"/>
          <a:ext cx="0" cy="0"/>
          <a:chOff x="0" y="0"/>
          <a:chExt cx="0" cy="0"/>
        </a:xfrm>
      </p:grpSpPr>
      <p:pic>
        <p:nvPicPr>
          <p:cNvPr id="71" name="Google Shape;71;p49"/>
          <p:cNvPicPr preferRelativeResize="0"/>
          <p:nvPr/>
        </p:nvPicPr>
        <p:blipFill rotWithShape="1">
          <a:blip r:embed="rId2">
            <a:alphaModFix amt="3000"/>
          </a:blip>
          <a:srcRect/>
          <a:stretch/>
        </p:blipFill>
        <p:spPr>
          <a:xfrm>
            <a:off x="5861535" y="326293"/>
            <a:ext cx="6019799" cy="6019799"/>
          </a:xfrm>
          <a:prstGeom prst="rect">
            <a:avLst/>
          </a:prstGeom>
          <a:noFill/>
          <a:ln>
            <a:noFill/>
          </a:ln>
        </p:spPr>
      </p:pic>
      <p:sp>
        <p:nvSpPr>
          <p:cNvPr id="72" name="Google Shape;72;p49"/>
          <p:cNvSpPr txBox="1"/>
          <p:nvPr/>
        </p:nvSpPr>
        <p:spPr>
          <a:xfrm>
            <a:off x="1397000" y="558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73" name="Google Shape;73;p49"/>
          <p:cNvSpPr txBox="1">
            <a:spLocks noGrp="1"/>
          </p:cNvSpPr>
          <p:nvPr>
            <p:ph type="body" idx="1"/>
          </p:nvPr>
        </p:nvSpPr>
        <p:spPr>
          <a:xfrm>
            <a:off x="838199" y="2002230"/>
            <a:ext cx="8727832" cy="3144795"/>
          </a:xfrm>
          <a:prstGeom prst="rect">
            <a:avLst/>
          </a:prstGeom>
          <a:noFill/>
          <a:ln>
            <a:noFill/>
          </a:ln>
        </p:spPr>
        <p:txBody>
          <a:bodyPr spcFirstLastPara="1" wrap="square" lIns="91425" tIns="91425" rIns="91425" bIns="91425" anchor="t" anchorCtr="0">
            <a:noAutofit/>
          </a:bodyPr>
          <a:lstStyle>
            <a:lvl1pPr marL="609585" marR="0" lvl="0" indent="-304792" algn="l">
              <a:lnSpc>
                <a:spcPct val="100000"/>
              </a:lnSpc>
              <a:spcBef>
                <a:spcPts val="1200"/>
              </a:spcBef>
              <a:spcAft>
                <a:spcPts val="0"/>
              </a:spcAft>
              <a:buClr>
                <a:schemeClr val="dk1"/>
              </a:buClr>
              <a:buSzPts val="1800"/>
              <a:buFont typeface="Arial"/>
              <a:buNone/>
              <a:defRPr sz="2400"/>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74" name="Google Shape;74;p49"/>
          <p:cNvSpPr txBox="1">
            <a:spLocks noGrp="1"/>
          </p:cNvSpPr>
          <p:nvPr>
            <p:ph type="body" idx="2"/>
          </p:nvPr>
        </p:nvSpPr>
        <p:spPr>
          <a:xfrm>
            <a:off x="838199" y="873633"/>
            <a:ext cx="6105212" cy="62357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75" name="Google Shape;75;p49"/>
          <p:cNvSpPr txBox="1"/>
          <p:nvPr/>
        </p:nvSpPr>
        <p:spPr>
          <a:xfrm>
            <a:off x="2049864" y="62299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49"/>
          <p:cNvSpPr txBox="1">
            <a:spLocks noGrp="1"/>
          </p:cNvSpPr>
          <p:nvPr>
            <p:ph type="body" idx="3"/>
          </p:nvPr>
        </p:nvSpPr>
        <p:spPr>
          <a:xfrm>
            <a:off x="838200" y="224793"/>
            <a:ext cx="6109275" cy="75565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4000" b="1" i="0">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pic>
        <p:nvPicPr>
          <p:cNvPr id="77" name="Google Shape;77;p49"/>
          <p:cNvPicPr preferRelativeResize="0"/>
          <p:nvPr/>
        </p:nvPicPr>
        <p:blipFill rotWithShape="1">
          <a:blip r:embed="rId3">
            <a:alphaModFix/>
          </a:blip>
          <a:srcRect/>
          <a:stretch/>
        </p:blipFill>
        <p:spPr>
          <a:xfrm>
            <a:off x="561244" y="323379"/>
            <a:ext cx="276952" cy="429559"/>
          </a:xfrm>
          <a:prstGeom prst="rect">
            <a:avLst/>
          </a:prstGeom>
          <a:noFill/>
          <a:ln>
            <a:noFill/>
          </a:ln>
        </p:spPr>
      </p:pic>
      <p:sp>
        <p:nvSpPr>
          <p:cNvPr id="78" name="Google Shape;78;p49"/>
          <p:cNvSpPr txBox="1"/>
          <p:nvPr/>
        </p:nvSpPr>
        <p:spPr>
          <a:xfrm>
            <a:off x="1800225" y="647223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79" name="Google Shape;79;p49"/>
          <p:cNvSpPr txBox="1"/>
          <p:nvPr/>
        </p:nvSpPr>
        <p:spPr>
          <a:xfrm>
            <a:off x="1800225" y="635793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1469568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80"/>
        <p:cNvGrpSpPr/>
        <p:nvPr/>
      </p:nvGrpSpPr>
      <p:grpSpPr>
        <a:xfrm>
          <a:off x="0" y="0"/>
          <a:ext cx="0" cy="0"/>
          <a:chOff x="0" y="0"/>
          <a:chExt cx="0" cy="0"/>
        </a:xfrm>
      </p:grpSpPr>
      <p:sp>
        <p:nvSpPr>
          <p:cNvPr id="81" name="Google Shape;81;p50"/>
          <p:cNvSpPr txBox="1"/>
          <p:nvPr/>
        </p:nvSpPr>
        <p:spPr>
          <a:xfrm>
            <a:off x="1728316" y="-100484"/>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2" name="Google Shape;82;p50"/>
          <p:cNvSpPr txBox="1"/>
          <p:nvPr/>
        </p:nvSpPr>
        <p:spPr>
          <a:xfrm>
            <a:off x="2844800" y="2717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3" name="Google Shape;83;p50"/>
          <p:cNvSpPr txBox="1"/>
          <p:nvPr/>
        </p:nvSpPr>
        <p:spPr>
          <a:xfrm>
            <a:off x="2374900" y="64262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4" name="Google Shape;84;p50"/>
          <p:cNvSpPr txBox="1"/>
          <p:nvPr/>
        </p:nvSpPr>
        <p:spPr>
          <a:xfrm>
            <a:off x="2019719" y="55265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5" name="Google Shape;85;p50"/>
          <p:cNvSpPr txBox="1">
            <a:spLocks noGrp="1"/>
          </p:cNvSpPr>
          <p:nvPr>
            <p:ph type="body" idx="1"/>
          </p:nvPr>
        </p:nvSpPr>
        <p:spPr>
          <a:xfrm>
            <a:off x="838200" y="224793"/>
            <a:ext cx="6109275" cy="75565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4000" b="1" i="0">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86" name="Google Shape;86;p50"/>
          <p:cNvSpPr txBox="1">
            <a:spLocks noGrp="1"/>
          </p:cNvSpPr>
          <p:nvPr>
            <p:ph type="body" idx="2"/>
          </p:nvPr>
        </p:nvSpPr>
        <p:spPr>
          <a:xfrm>
            <a:off x="838199" y="873633"/>
            <a:ext cx="6105212" cy="62357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87" name="Google Shape;87;p50"/>
          <p:cNvSpPr txBox="1">
            <a:spLocks noGrp="1"/>
          </p:cNvSpPr>
          <p:nvPr>
            <p:ph type="body" idx="3"/>
          </p:nvPr>
        </p:nvSpPr>
        <p:spPr>
          <a:xfrm>
            <a:off x="838199" y="2002230"/>
            <a:ext cx="8727832" cy="3144795"/>
          </a:xfrm>
          <a:prstGeom prst="rect">
            <a:avLst/>
          </a:prstGeom>
          <a:noFill/>
          <a:ln>
            <a:noFill/>
          </a:ln>
        </p:spPr>
        <p:txBody>
          <a:bodyPr spcFirstLastPara="1" wrap="square" lIns="91425" tIns="91425" rIns="91425" bIns="91425" anchor="t" anchorCtr="0">
            <a:noAutofit/>
          </a:bodyPr>
          <a:lstStyle>
            <a:lvl1pPr marL="609585" marR="0" lvl="0" indent="-304792" algn="l">
              <a:lnSpc>
                <a:spcPct val="100000"/>
              </a:lnSpc>
              <a:spcBef>
                <a:spcPts val="1200"/>
              </a:spcBef>
              <a:spcAft>
                <a:spcPts val="0"/>
              </a:spcAft>
              <a:buClr>
                <a:schemeClr val="dk1"/>
              </a:buClr>
              <a:buSzPts val="1800"/>
              <a:buFont typeface="Arial"/>
              <a:buNone/>
              <a:defRPr sz="2400"/>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pic>
        <p:nvPicPr>
          <p:cNvPr id="88" name="Google Shape;88;p50"/>
          <p:cNvPicPr preferRelativeResize="0"/>
          <p:nvPr/>
        </p:nvPicPr>
        <p:blipFill rotWithShape="1">
          <a:blip r:embed="rId2">
            <a:alphaModFix/>
          </a:blip>
          <a:srcRect/>
          <a:stretch/>
        </p:blipFill>
        <p:spPr>
          <a:xfrm>
            <a:off x="561244" y="323379"/>
            <a:ext cx="276952" cy="429559"/>
          </a:xfrm>
          <a:prstGeom prst="rect">
            <a:avLst/>
          </a:prstGeom>
          <a:noFill/>
          <a:ln>
            <a:noFill/>
          </a:ln>
        </p:spPr>
      </p:pic>
      <p:sp>
        <p:nvSpPr>
          <p:cNvPr id="89" name="Google Shape;89;p50"/>
          <p:cNvSpPr txBox="1"/>
          <p:nvPr/>
        </p:nvSpPr>
        <p:spPr>
          <a:xfrm>
            <a:off x="640935" y="1273323"/>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477932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 en object" type="obj">
  <p:cSld name="Titel en object">
    <p:spTree>
      <p:nvGrpSpPr>
        <p:cNvPr id="1" name="Shape 90"/>
        <p:cNvGrpSpPr/>
        <p:nvPr/>
      </p:nvGrpSpPr>
      <p:grpSpPr>
        <a:xfrm>
          <a:off x="0" y="0"/>
          <a:ext cx="0" cy="0"/>
          <a:chOff x="0" y="0"/>
          <a:chExt cx="0" cy="0"/>
        </a:xfrm>
      </p:grpSpPr>
      <p:sp>
        <p:nvSpPr>
          <p:cNvPr id="91" name="Google Shape;91;p51"/>
          <p:cNvSpPr txBox="1">
            <a:spLocks noGrp="1"/>
          </p:cNvSpPr>
          <p:nvPr>
            <p:ph type="title"/>
          </p:nvPr>
        </p:nvSpPr>
        <p:spPr>
          <a:xfrm>
            <a:off x="609600" y="274639"/>
            <a:ext cx="10972800" cy="11432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1"/>
          <p:cNvSpPr txBox="1">
            <a:spLocks noGrp="1"/>
          </p:cNvSpPr>
          <p:nvPr>
            <p:ph type="body" idx="1"/>
          </p:nvPr>
        </p:nvSpPr>
        <p:spPr>
          <a:xfrm>
            <a:off x="609600" y="1600201"/>
            <a:ext cx="10972800" cy="4147200"/>
          </a:xfrm>
          <a:prstGeom prst="rect">
            <a:avLst/>
          </a:prstGeom>
          <a:noFill/>
          <a:ln>
            <a:noFill/>
          </a:ln>
        </p:spPr>
        <p:txBody>
          <a:bodyPr spcFirstLastPara="1" wrap="square" lIns="91425" tIns="45700" rIns="91425" bIns="45700" anchor="t" anchorCtr="0">
            <a:noAutofit/>
          </a:bodyPr>
          <a:lstStyle>
            <a:lvl1pPr marL="609585" lvl="0" indent="-548626" algn="l">
              <a:lnSpc>
                <a:spcPct val="90000"/>
              </a:lnSpc>
              <a:spcBef>
                <a:spcPts val="853"/>
              </a:spcBef>
              <a:spcAft>
                <a:spcPts val="0"/>
              </a:spcAft>
              <a:buClr>
                <a:schemeClr val="dk1"/>
              </a:buClr>
              <a:buSzPts val="2880"/>
              <a:buFont typeface="Calibri"/>
              <a:buChar char="•"/>
              <a:defRPr/>
            </a:lvl1pPr>
            <a:lvl2pPr marL="1219170" lvl="1" indent="-541853" algn="l">
              <a:lnSpc>
                <a:spcPct val="90000"/>
              </a:lnSpc>
              <a:spcBef>
                <a:spcPts val="747"/>
              </a:spcBef>
              <a:spcAft>
                <a:spcPts val="0"/>
              </a:spcAft>
              <a:buClr>
                <a:schemeClr val="dk1"/>
              </a:buClr>
              <a:buSzPts val="2800"/>
              <a:buFont typeface="Courier New"/>
              <a:buChar char="o"/>
              <a:defRPr/>
            </a:lvl2pPr>
            <a:lvl3pPr marL="1828754" lvl="2" indent="-507987" algn="l">
              <a:lnSpc>
                <a:spcPct val="90000"/>
              </a:lnSpc>
              <a:spcBef>
                <a:spcPts val="640"/>
              </a:spcBef>
              <a:spcAft>
                <a:spcPts val="0"/>
              </a:spcAft>
              <a:buClr>
                <a:schemeClr val="dk1"/>
              </a:buClr>
              <a:buSzPts val="2400"/>
              <a:buFont typeface="Arial"/>
              <a:buChar char="•"/>
              <a:defRPr/>
            </a:lvl3pPr>
            <a:lvl4pPr marL="2438339" lvl="3" indent="-457189" algn="l">
              <a:lnSpc>
                <a:spcPct val="90000"/>
              </a:lnSpc>
              <a:spcBef>
                <a:spcPts val="480"/>
              </a:spcBef>
              <a:spcAft>
                <a:spcPts val="0"/>
              </a:spcAft>
              <a:buClr>
                <a:schemeClr val="dk1"/>
              </a:buClr>
              <a:buSzPts val="1800"/>
              <a:buChar char="●"/>
              <a:defRPr/>
            </a:lvl4pPr>
            <a:lvl5pPr marL="3047924" lvl="4" indent="-457189" algn="l">
              <a:lnSpc>
                <a:spcPct val="90000"/>
              </a:lnSpc>
              <a:spcBef>
                <a:spcPts val="480"/>
              </a:spcBef>
              <a:spcAft>
                <a:spcPts val="0"/>
              </a:spcAft>
              <a:buClr>
                <a:schemeClr val="dk1"/>
              </a:buClr>
              <a:buSzPts val="1800"/>
              <a:buChar char="○"/>
              <a:defRPr/>
            </a:lvl5pPr>
            <a:lvl6pPr marL="3657509" lvl="5" indent="-457189" algn="l">
              <a:lnSpc>
                <a:spcPct val="90000"/>
              </a:lnSpc>
              <a:spcBef>
                <a:spcPts val="480"/>
              </a:spcBef>
              <a:spcAft>
                <a:spcPts val="0"/>
              </a:spcAft>
              <a:buClr>
                <a:schemeClr val="dk1"/>
              </a:buClr>
              <a:buSzPts val="1800"/>
              <a:buChar char="■"/>
              <a:defRPr/>
            </a:lvl6pPr>
            <a:lvl7pPr marL="4267093" lvl="6" indent="-457189" algn="l">
              <a:lnSpc>
                <a:spcPct val="90000"/>
              </a:lnSpc>
              <a:spcBef>
                <a:spcPts val="480"/>
              </a:spcBef>
              <a:spcAft>
                <a:spcPts val="0"/>
              </a:spcAft>
              <a:buClr>
                <a:schemeClr val="dk1"/>
              </a:buClr>
              <a:buSzPts val="1800"/>
              <a:buChar char="●"/>
              <a:defRPr/>
            </a:lvl7pPr>
            <a:lvl8pPr marL="4876678" lvl="7" indent="-457189" algn="l">
              <a:lnSpc>
                <a:spcPct val="90000"/>
              </a:lnSpc>
              <a:spcBef>
                <a:spcPts val="480"/>
              </a:spcBef>
              <a:spcAft>
                <a:spcPts val="0"/>
              </a:spcAft>
              <a:buClr>
                <a:schemeClr val="dk1"/>
              </a:buClr>
              <a:buSzPts val="1800"/>
              <a:buChar char="○"/>
              <a:defRPr/>
            </a:lvl8pPr>
            <a:lvl9pPr marL="5486263" lvl="8" indent="-457189" algn="l">
              <a:lnSpc>
                <a:spcPct val="90000"/>
              </a:lnSpc>
              <a:spcBef>
                <a:spcPts val="480"/>
              </a:spcBef>
              <a:spcAft>
                <a:spcPts val="0"/>
              </a:spcAft>
              <a:buClr>
                <a:schemeClr val="dk1"/>
              </a:buClr>
              <a:buSzPts val="1800"/>
              <a:buChar char="■"/>
              <a:defRPr/>
            </a:lvl9pPr>
          </a:lstStyle>
          <a:p>
            <a:endParaRPr/>
          </a:p>
        </p:txBody>
      </p:sp>
      <p:sp>
        <p:nvSpPr>
          <p:cNvPr id="93" name="Google Shape;93;p51"/>
          <p:cNvSpPr txBox="1">
            <a:spLocks noGrp="1"/>
          </p:cNvSpPr>
          <p:nvPr>
            <p:ph type="sldNum" idx="12"/>
          </p:nvPr>
        </p:nvSpPr>
        <p:spPr>
          <a:xfrm>
            <a:off x="8737263" y="6309320"/>
            <a:ext cx="28448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68900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_Content Slide" type="tx">
  <p:cSld name="1_Content Slide">
    <p:spTree>
      <p:nvGrpSpPr>
        <p:cNvPr id="1" name="Shape 94"/>
        <p:cNvGrpSpPr/>
        <p:nvPr/>
      </p:nvGrpSpPr>
      <p:grpSpPr>
        <a:xfrm>
          <a:off x="0" y="0"/>
          <a:ext cx="0" cy="0"/>
          <a:chOff x="0" y="0"/>
          <a:chExt cx="0" cy="0"/>
        </a:xfrm>
      </p:grpSpPr>
      <p:pic>
        <p:nvPicPr>
          <p:cNvPr id="95" name="Google Shape;95;p52" descr="Billede 6"/>
          <p:cNvPicPr preferRelativeResize="0"/>
          <p:nvPr/>
        </p:nvPicPr>
        <p:blipFill rotWithShape="1">
          <a:blip r:embed="rId2">
            <a:alphaModFix/>
          </a:blip>
          <a:srcRect/>
          <a:stretch/>
        </p:blipFill>
        <p:spPr>
          <a:xfrm>
            <a:off x="-1" y="2"/>
            <a:ext cx="12107121" cy="6810255"/>
          </a:xfrm>
          <a:prstGeom prst="rect">
            <a:avLst/>
          </a:prstGeom>
          <a:noFill/>
          <a:ln>
            <a:noFill/>
          </a:ln>
        </p:spPr>
      </p:pic>
      <p:sp>
        <p:nvSpPr>
          <p:cNvPr id="96" name="Google Shape;96;p52"/>
          <p:cNvSpPr txBox="1">
            <a:spLocks noGrp="1"/>
          </p:cNvSpPr>
          <p:nvPr>
            <p:ph type="title"/>
          </p:nvPr>
        </p:nvSpPr>
        <p:spPr>
          <a:xfrm>
            <a:off x="1524000" y="242688"/>
            <a:ext cx="9144000" cy="984229"/>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540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52"/>
          <p:cNvSpPr txBox="1">
            <a:spLocks noGrp="1"/>
          </p:cNvSpPr>
          <p:nvPr>
            <p:ph type="body" idx="1"/>
          </p:nvPr>
        </p:nvSpPr>
        <p:spPr>
          <a:xfrm>
            <a:off x="1524001" y="1504710"/>
            <a:ext cx="4991100" cy="4256012"/>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500"/>
              <a:buFont typeface="Proxima Nova"/>
              <a:buNone/>
              <a:defRPr sz="2000">
                <a:solidFill>
                  <a:srgbClr val="535353"/>
                </a:solidFill>
              </a:defRPr>
            </a:lvl1pPr>
            <a:lvl2pPr marL="1219170" lvl="1" indent="-304792" algn="l">
              <a:lnSpc>
                <a:spcPct val="90000"/>
              </a:lnSpc>
              <a:spcBef>
                <a:spcPts val="400"/>
              </a:spcBef>
              <a:spcAft>
                <a:spcPts val="0"/>
              </a:spcAft>
              <a:buSzPts val="1500"/>
              <a:buFont typeface="Proxima Nova"/>
              <a:buNone/>
              <a:defRPr sz="2000">
                <a:solidFill>
                  <a:srgbClr val="535353"/>
                </a:solidFill>
              </a:defRPr>
            </a:lvl2pPr>
            <a:lvl3pPr marL="1828754" lvl="2" indent="-304792" algn="l">
              <a:lnSpc>
                <a:spcPct val="90000"/>
              </a:lnSpc>
              <a:spcBef>
                <a:spcPts val="400"/>
              </a:spcBef>
              <a:spcAft>
                <a:spcPts val="0"/>
              </a:spcAft>
              <a:buSzPts val="1500"/>
              <a:buFont typeface="Proxima Nova"/>
              <a:buNone/>
              <a:defRPr sz="2000">
                <a:solidFill>
                  <a:srgbClr val="535353"/>
                </a:solidFill>
              </a:defRPr>
            </a:lvl3pPr>
            <a:lvl4pPr marL="2438339" lvl="3" indent="-304792" algn="l">
              <a:lnSpc>
                <a:spcPct val="90000"/>
              </a:lnSpc>
              <a:spcBef>
                <a:spcPts val="400"/>
              </a:spcBef>
              <a:spcAft>
                <a:spcPts val="0"/>
              </a:spcAft>
              <a:buSzPts val="1500"/>
              <a:buFont typeface="Proxima Nova"/>
              <a:buNone/>
              <a:defRPr sz="2000">
                <a:solidFill>
                  <a:srgbClr val="535353"/>
                </a:solidFill>
              </a:defRPr>
            </a:lvl4pPr>
            <a:lvl5pPr marL="3047924" lvl="4" indent="-304792" algn="l">
              <a:lnSpc>
                <a:spcPct val="90000"/>
              </a:lnSpc>
              <a:spcBef>
                <a:spcPts val="400"/>
              </a:spcBef>
              <a:spcAft>
                <a:spcPts val="0"/>
              </a:spcAft>
              <a:buSzPts val="1500"/>
              <a:buFont typeface="Proxima Nova"/>
              <a:buNone/>
              <a:defRPr sz="2000">
                <a:solidFill>
                  <a:srgbClr val="535353"/>
                </a:solidFill>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98" name="Google Shape;98;p52"/>
          <p:cNvSpPr txBox="1">
            <a:spLocks noGrp="1"/>
          </p:cNvSpPr>
          <p:nvPr>
            <p:ph type="sldNum" idx="12"/>
          </p:nvPr>
        </p:nvSpPr>
        <p:spPr>
          <a:xfrm>
            <a:off x="7926148" y="6336000"/>
            <a:ext cx="7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23274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99"/>
        <p:cNvGrpSpPr/>
        <p:nvPr/>
      </p:nvGrpSpPr>
      <p:grpSpPr>
        <a:xfrm>
          <a:off x="0" y="0"/>
          <a:ext cx="0" cy="0"/>
          <a:chOff x="0" y="0"/>
          <a:chExt cx="0" cy="0"/>
        </a:xfrm>
      </p:grpSpPr>
      <p:pic>
        <p:nvPicPr>
          <p:cNvPr id="100" name="Google Shape;100;p53"/>
          <p:cNvPicPr preferRelativeResize="0"/>
          <p:nvPr/>
        </p:nvPicPr>
        <p:blipFill rotWithShape="1">
          <a:blip r:embed="rId2">
            <a:alphaModFix amt="3000"/>
          </a:blip>
          <a:srcRect/>
          <a:stretch/>
        </p:blipFill>
        <p:spPr>
          <a:xfrm>
            <a:off x="5861539" y="326293"/>
            <a:ext cx="6019800" cy="6019800"/>
          </a:xfrm>
          <a:prstGeom prst="rect">
            <a:avLst/>
          </a:prstGeom>
          <a:noFill/>
          <a:ln>
            <a:noFill/>
          </a:ln>
        </p:spPr>
      </p:pic>
      <p:sp>
        <p:nvSpPr>
          <p:cNvPr id="101" name="Google Shape;101;p53"/>
          <p:cNvSpPr txBox="1"/>
          <p:nvPr/>
        </p:nvSpPr>
        <p:spPr>
          <a:xfrm>
            <a:off x="1728316" y="-100484"/>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2" name="Google Shape;102;p53"/>
          <p:cNvSpPr txBox="1"/>
          <p:nvPr/>
        </p:nvSpPr>
        <p:spPr>
          <a:xfrm>
            <a:off x="2844800" y="2717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3" name="Google Shape;103;p53"/>
          <p:cNvSpPr txBox="1"/>
          <p:nvPr/>
        </p:nvSpPr>
        <p:spPr>
          <a:xfrm>
            <a:off x="2374900" y="64262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4" name="Google Shape;104;p53"/>
          <p:cNvSpPr txBox="1"/>
          <p:nvPr/>
        </p:nvSpPr>
        <p:spPr>
          <a:xfrm>
            <a:off x="2019719" y="55265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5" name="Google Shape;105;p53"/>
          <p:cNvSpPr txBox="1">
            <a:spLocks noGrp="1"/>
          </p:cNvSpPr>
          <p:nvPr>
            <p:ph type="body" idx="1"/>
          </p:nvPr>
        </p:nvSpPr>
        <p:spPr>
          <a:xfrm>
            <a:off x="838200" y="224793"/>
            <a:ext cx="6109275" cy="75565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4000" b="1" i="0">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106" name="Google Shape;106;p53"/>
          <p:cNvSpPr txBox="1">
            <a:spLocks noGrp="1"/>
          </p:cNvSpPr>
          <p:nvPr>
            <p:ph type="body" idx="2"/>
          </p:nvPr>
        </p:nvSpPr>
        <p:spPr>
          <a:xfrm>
            <a:off x="838199" y="873633"/>
            <a:ext cx="6105212" cy="62357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107" name="Google Shape;107;p53"/>
          <p:cNvSpPr txBox="1">
            <a:spLocks noGrp="1"/>
          </p:cNvSpPr>
          <p:nvPr>
            <p:ph type="body" idx="3"/>
          </p:nvPr>
        </p:nvSpPr>
        <p:spPr>
          <a:xfrm>
            <a:off x="838199" y="2002230"/>
            <a:ext cx="8727832" cy="3144795"/>
          </a:xfrm>
          <a:prstGeom prst="rect">
            <a:avLst/>
          </a:prstGeom>
          <a:noFill/>
          <a:ln>
            <a:noFill/>
          </a:ln>
        </p:spPr>
        <p:txBody>
          <a:bodyPr spcFirstLastPara="1" wrap="square" lIns="91425" tIns="91425" rIns="91425" bIns="91425" anchor="t" anchorCtr="0">
            <a:noAutofit/>
          </a:bodyPr>
          <a:lstStyle>
            <a:lvl1pPr marL="609585" marR="0" lvl="0" indent="-426709" algn="l">
              <a:lnSpc>
                <a:spcPct val="100000"/>
              </a:lnSpc>
              <a:spcBef>
                <a:spcPts val="1200"/>
              </a:spcBef>
              <a:spcAft>
                <a:spcPts val="0"/>
              </a:spcAft>
              <a:buClr>
                <a:schemeClr val="dk1"/>
              </a:buClr>
              <a:buSzPts val="1440"/>
              <a:buFont typeface="Arial"/>
              <a:buChar char="•"/>
              <a:defRPr sz="2400"/>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pic>
        <p:nvPicPr>
          <p:cNvPr id="108" name="Google Shape;108;p53"/>
          <p:cNvPicPr preferRelativeResize="0"/>
          <p:nvPr/>
        </p:nvPicPr>
        <p:blipFill rotWithShape="1">
          <a:blip r:embed="rId3">
            <a:alphaModFix/>
          </a:blip>
          <a:srcRect/>
          <a:stretch/>
        </p:blipFill>
        <p:spPr>
          <a:xfrm>
            <a:off x="561244" y="323379"/>
            <a:ext cx="276952" cy="429559"/>
          </a:xfrm>
          <a:prstGeom prst="rect">
            <a:avLst/>
          </a:prstGeom>
          <a:noFill/>
          <a:ln>
            <a:noFill/>
          </a:ln>
        </p:spPr>
      </p:pic>
      <p:sp>
        <p:nvSpPr>
          <p:cNvPr id="109" name="Google Shape;109;p53"/>
          <p:cNvSpPr txBox="1"/>
          <p:nvPr/>
        </p:nvSpPr>
        <p:spPr>
          <a:xfrm>
            <a:off x="640935" y="1273323"/>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10" name="Google Shape;110;p53"/>
          <p:cNvSpPr txBox="1"/>
          <p:nvPr/>
        </p:nvSpPr>
        <p:spPr>
          <a:xfrm>
            <a:off x="1643271" y="6400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379383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16"/>
        <p:cNvGrpSpPr/>
        <p:nvPr/>
      </p:nvGrpSpPr>
      <p:grpSpPr>
        <a:xfrm>
          <a:off x="0" y="0"/>
          <a:ext cx="0" cy="0"/>
          <a:chOff x="0" y="0"/>
          <a:chExt cx="0" cy="0"/>
        </a:xfrm>
      </p:grpSpPr>
      <p:sp>
        <p:nvSpPr>
          <p:cNvPr id="17" name="Google Shape;17;p41"/>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525152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eg 1">
  <p:cSld name="Leeg 1">
    <p:spTree>
      <p:nvGrpSpPr>
        <p:cNvPr id="1" name="Shape 111"/>
        <p:cNvGrpSpPr/>
        <p:nvPr/>
      </p:nvGrpSpPr>
      <p:grpSpPr>
        <a:xfrm>
          <a:off x="0" y="0"/>
          <a:ext cx="0" cy="0"/>
          <a:chOff x="0" y="0"/>
          <a:chExt cx="0" cy="0"/>
        </a:xfrm>
      </p:grpSpPr>
      <p:sp>
        <p:nvSpPr>
          <p:cNvPr id="112" name="Google Shape;112;p54"/>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113" name="Google Shape;113;p54"/>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4933"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14" name="Google Shape;114;p54"/>
          <p:cNvSpPr txBox="1">
            <a:spLocks noGrp="1"/>
          </p:cNvSpPr>
          <p:nvPr>
            <p:ph type="body" idx="1"/>
          </p:nvPr>
        </p:nvSpPr>
        <p:spPr>
          <a:xfrm>
            <a:off x="512967" y="1465600"/>
            <a:ext cx="9888000" cy="3672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Char char="•"/>
              <a:defRPr sz="2933" i="0" u="none" strike="noStrike" cap="none">
                <a:solidFill>
                  <a:schemeClr val="dk1"/>
                </a:solidFill>
              </a:defRPr>
            </a:lvl1pPr>
            <a:lvl2pPr marL="1219170" marR="0" lvl="1" indent="-444489" algn="l">
              <a:lnSpc>
                <a:spcPct val="90000"/>
              </a:lnSpc>
              <a:spcBef>
                <a:spcPts val="400"/>
              </a:spcBef>
              <a:spcAft>
                <a:spcPts val="0"/>
              </a:spcAft>
              <a:buClr>
                <a:srgbClr val="7F7F7F"/>
              </a:buClr>
              <a:buSzPts val="1650"/>
              <a:buChar char="•"/>
              <a:defRPr sz="2933" i="0" u="none" strike="noStrike" cap="none">
                <a:solidFill>
                  <a:srgbClr val="7F7F7F"/>
                </a:solidFill>
              </a:defRPr>
            </a:lvl2pPr>
            <a:lvl3pPr marL="1828754" marR="0" lvl="2" indent="-448722" algn="l">
              <a:lnSpc>
                <a:spcPct val="90000"/>
              </a:lnSpc>
              <a:spcBef>
                <a:spcPts val="400"/>
              </a:spcBef>
              <a:spcAft>
                <a:spcPts val="0"/>
              </a:spcAft>
              <a:buClr>
                <a:schemeClr val="dk1"/>
              </a:buClr>
              <a:buSzPts val="1700"/>
              <a:buChar char="•"/>
              <a:defRPr sz="2667" i="0" u="none" strike="noStrike" cap="none">
                <a:solidFill>
                  <a:schemeClr val="dk1"/>
                </a:solidFill>
              </a:defRPr>
            </a:lvl3pPr>
            <a:lvl4pPr marL="2438339" marR="0" lvl="3" indent="-431789" algn="l">
              <a:lnSpc>
                <a:spcPct val="90000"/>
              </a:lnSpc>
              <a:spcBef>
                <a:spcPts val="400"/>
              </a:spcBef>
              <a:spcAft>
                <a:spcPts val="0"/>
              </a:spcAft>
              <a:buClr>
                <a:schemeClr val="dk1"/>
              </a:buClr>
              <a:buSzPts val="1500"/>
              <a:buChar char="•"/>
              <a:defRPr sz="2667" i="0" u="none" strike="noStrike" cap="none">
                <a:solidFill>
                  <a:schemeClr val="dk1"/>
                </a:solidFill>
              </a:defRPr>
            </a:lvl4pPr>
            <a:lvl5pPr marL="3047924" marR="0" lvl="4" indent="-457189" algn="l">
              <a:lnSpc>
                <a:spcPct val="90000"/>
              </a:lnSpc>
              <a:spcBef>
                <a:spcPts val="400"/>
              </a:spcBef>
              <a:spcAft>
                <a:spcPts val="0"/>
              </a:spcAft>
              <a:buClr>
                <a:schemeClr val="dk1"/>
              </a:buClr>
              <a:buSzPts val="1800"/>
              <a:buChar char="•"/>
              <a:defRPr sz="2667" i="0" u="none" strike="noStrike" cap="none">
                <a:solidFill>
                  <a:schemeClr val="dk1"/>
                </a:solidFill>
              </a:defRPr>
            </a:lvl5pPr>
            <a:lvl6pPr marL="3657509" marR="0" lvl="5" indent="-457189" algn="l">
              <a:lnSpc>
                <a:spcPct val="90000"/>
              </a:lnSpc>
              <a:spcBef>
                <a:spcPts val="667"/>
              </a:spcBef>
              <a:spcAft>
                <a:spcPts val="0"/>
              </a:spcAft>
              <a:buClr>
                <a:schemeClr val="dk1"/>
              </a:buClr>
              <a:buSzPts val="1800"/>
              <a:buChar char="•"/>
              <a:defRPr sz="2400" i="0" u="none" strike="noStrike" cap="none">
                <a:solidFill>
                  <a:schemeClr val="dk1"/>
                </a:solidFill>
              </a:defRPr>
            </a:lvl6pPr>
            <a:lvl7pPr marL="4267093" marR="0" lvl="6" indent="-457189" algn="l">
              <a:lnSpc>
                <a:spcPct val="90000"/>
              </a:lnSpc>
              <a:spcBef>
                <a:spcPts val="667"/>
              </a:spcBef>
              <a:spcAft>
                <a:spcPts val="0"/>
              </a:spcAft>
              <a:buClr>
                <a:schemeClr val="dk1"/>
              </a:buClr>
              <a:buSzPts val="1800"/>
              <a:buChar char="•"/>
              <a:defRPr sz="2400" i="0" u="none" strike="noStrike" cap="none">
                <a:solidFill>
                  <a:schemeClr val="dk1"/>
                </a:solidFill>
              </a:defRPr>
            </a:lvl7pPr>
            <a:lvl8pPr marL="4876678" marR="0" lvl="7" indent="-457189" algn="l">
              <a:lnSpc>
                <a:spcPct val="90000"/>
              </a:lnSpc>
              <a:spcBef>
                <a:spcPts val="667"/>
              </a:spcBef>
              <a:spcAft>
                <a:spcPts val="0"/>
              </a:spcAft>
              <a:buClr>
                <a:schemeClr val="dk1"/>
              </a:buClr>
              <a:buSzPts val="1800"/>
              <a:buChar char="•"/>
              <a:defRPr sz="2400" i="0" u="none" strike="noStrike" cap="none">
                <a:solidFill>
                  <a:schemeClr val="dk1"/>
                </a:solidFill>
              </a:defRPr>
            </a:lvl8pPr>
            <a:lvl9pPr marL="5486263" marR="0" lvl="8" indent="-457189" algn="l">
              <a:lnSpc>
                <a:spcPct val="90000"/>
              </a:lnSpc>
              <a:spcBef>
                <a:spcPts val="667"/>
              </a:spcBef>
              <a:spcAft>
                <a:spcPts val="0"/>
              </a:spcAft>
              <a:buClr>
                <a:schemeClr val="dk1"/>
              </a:buClr>
              <a:buSzPts val="1800"/>
              <a:buChar char="•"/>
              <a:defRPr sz="2400" i="0" u="none" strike="noStrike" cap="none">
                <a:solidFill>
                  <a:schemeClr val="dk1"/>
                </a:solidFill>
              </a:defRPr>
            </a:lvl9pPr>
          </a:lstStyle>
          <a:p>
            <a:endParaRPr/>
          </a:p>
        </p:txBody>
      </p:sp>
      <p:pic>
        <p:nvPicPr>
          <p:cNvPr id="115" name="Google Shape;115;p54"/>
          <p:cNvPicPr preferRelativeResize="0"/>
          <p:nvPr/>
        </p:nvPicPr>
        <p:blipFill rotWithShape="1">
          <a:blip r:embed="rId2">
            <a:alphaModFix/>
          </a:blip>
          <a:srcRect/>
          <a:stretch/>
        </p:blipFill>
        <p:spPr>
          <a:xfrm>
            <a:off x="864000" y="5857201"/>
            <a:ext cx="1836000" cy="714311"/>
          </a:xfrm>
          <a:prstGeom prst="rect">
            <a:avLst/>
          </a:prstGeom>
          <a:noFill/>
          <a:ln>
            <a:noFill/>
          </a:ln>
        </p:spPr>
      </p:pic>
      <p:sp>
        <p:nvSpPr>
          <p:cNvPr id="116" name="Google Shape;116;p54"/>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988195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4"/>
        <p:cNvGrpSpPr/>
        <p:nvPr/>
      </p:nvGrpSpPr>
      <p:grpSpPr>
        <a:xfrm>
          <a:off x="0" y="0"/>
          <a:ext cx="0" cy="0"/>
          <a:chOff x="0" y="0"/>
          <a:chExt cx="0" cy="0"/>
        </a:xfrm>
      </p:grpSpPr>
      <p:sp>
        <p:nvSpPr>
          <p:cNvPr id="125" name="Google Shape;125;p57"/>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5333"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26" name="Google Shape;126;p57"/>
          <p:cNvSpPr txBox="1">
            <a:spLocks noGrp="1"/>
          </p:cNvSpPr>
          <p:nvPr>
            <p:ph type="sldNum" idx="12"/>
          </p:nvPr>
        </p:nvSpPr>
        <p:spPr>
          <a:xfrm>
            <a:off x="4655840" y="6345325"/>
            <a:ext cx="2844800" cy="3652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GB" smtClean="0"/>
              <a:pPr/>
              <a:t>‹#›</a:t>
            </a:fld>
            <a:endParaRPr lang="en-GB"/>
          </a:p>
        </p:txBody>
      </p:sp>
      <p:pic>
        <p:nvPicPr>
          <p:cNvPr id="127" name="Google Shape;127;p57"/>
          <p:cNvPicPr preferRelativeResize="0"/>
          <p:nvPr/>
        </p:nvPicPr>
        <p:blipFill rotWithShape="1">
          <a:blip r:embed="rId2">
            <a:alphaModFix/>
          </a:blip>
          <a:srcRect/>
          <a:stretch/>
        </p:blipFill>
        <p:spPr>
          <a:xfrm>
            <a:off x="694457" y="6163302"/>
            <a:ext cx="1242847" cy="578068"/>
          </a:xfrm>
          <a:prstGeom prst="rect">
            <a:avLst/>
          </a:prstGeom>
          <a:noFill/>
          <a:ln>
            <a:noFill/>
          </a:ln>
        </p:spPr>
      </p:pic>
      <p:sp>
        <p:nvSpPr>
          <p:cNvPr id="128" name="Google Shape;128;p57"/>
          <p:cNvSpPr txBox="1">
            <a:spLocks noGrp="1"/>
          </p:cNvSpPr>
          <p:nvPr>
            <p:ph type="body" idx="1"/>
          </p:nvPr>
        </p:nvSpPr>
        <p:spPr>
          <a:xfrm>
            <a:off x="609600" y="1600200"/>
            <a:ext cx="10972800" cy="4526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Char char="•"/>
              <a:defRPr sz="2933" i="0" u="none" strike="noStrike" cap="none">
                <a:solidFill>
                  <a:schemeClr val="dk1"/>
                </a:solidFill>
              </a:defRPr>
            </a:lvl1pPr>
            <a:lvl2pPr marL="1219170" marR="0" lvl="1" indent="-435176" algn="l">
              <a:lnSpc>
                <a:spcPct val="90000"/>
              </a:lnSpc>
              <a:spcBef>
                <a:spcPts val="400"/>
              </a:spcBef>
              <a:spcAft>
                <a:spcPts val="0"/>
              </a:spcAft>
              <a:buClr>
                <a:srgbClr val="7F7F7F"/>
              </a:buClr>
              <a:buSzPts val="1540"/>
              <a:buChar char="•"/>
              <a:defRPr sz="2933" i="0" u="none" strike="noStrike" cap="none">
                <a:solidFill>
                  <a:srgbClr val="7F7F7F"/>
                </a:solidFill>
              </a:defRPr>
            </a:lvl2pPr>
            <a:lvl3pPr marL="1828754" marR="0" lvl="2" indent="-457189" algn="l">
              <a:lnSpc>
                <a:spcPct val="90000"/>
              </a:lnSpc>
              <a:spcBef>
                <a:spcPts val="400"/>
              </a:spcBef>
              <a:spcAft>
                <a:spcPts val="0"/>
              </a:spcAft>
              <a:buClr>
                <a:schemeClr val="dk1"/>
              </a:buClr>
              <a:buSzPts val="1800"/>
              <a:buChar char="•"/>
              <a:defRPr sz="2667" i="0" u="none" strike="noStrike" cap="none">
                <a:solidFill>
                  <a:schemeClr val="dk1"/>
                </a:solidFill>
              </a:defRPr>
            </a:lvl3pPr>
            <a:lvl4pPr marL="2438339" marR="0" lvl="3" indent="-431789" algn="l">
              <a:lnSpc>
                <a:spcPct val="90000"/>
              </a:lnSpc>
              <a:spcBef>
                <a:spcPts val="400"/>
              </a:spcBef>
              <a:spcAft>
                <a:spcPts val="0"/>
              </a:spcAft>
              <a:buClr>
                <a:schemeClr val="dk1"/>
              </a:buClr>
              <a:buSzPts val="1500"/>
              <a:buChar char="•"/>
              <a:defRPr sz="2667" i="0" u="none" strike="noStrike" cap="none">
                <a:solidFill>
                  <a:schemeClr val="dk1"/>
                </a:solidFill>
              </a:defRPr>
            </a:lvl4pPr>
            <a:lvl5pPr marL="3047924" marR="0" lvl="4" indent="-457189" algn="l">
              <a:lnSpc>
                <a:spcPct val="90000"/>
              </a:lnSpc>
              <a:spcBef>
                <a:spcPts val="400"/>
              </a:spcBef>
              <a:spcAft>
                <a:spcPts val="0"/>
              </a:spcAft>
              <a:buClr>
                <a:schemeClr val="dk1"/>
              </a:buClr>
              <a:buSzPts val="1800"/>
              <a:buChar char="•"/>
              <a:defRPr sz="2667" i="0" u="none" strike="noStrike" cap="none">
                <a:solidFill>
                  <a:schemeClr val="dk1"/>
                </a:solidFill>
              </a:defRPr>
            </a:lvl5pPr>
            <a:lvl6pPr marL="3657509" marR="0" lvl="5" indent="-457189" algn="l">
              <a:lnSpc>
                <a:spcPct val="90000"/>
              </a:lnSpc>
              <a:spcBef>
                <a:spcPts val="667"/>
              </a:spcBef>
              <a:spcAft>
                <a:spcPts val="0"/>
              </a:spcAft>
              <a:buClr>
                <a:schemeClr val="dk1"/>
              </a:buClr>
              <a:buSzPts val="1800"/>
              <a:buChar char="•"/>
              <a:defRPr sz="2400" i="0" u="none" strike="noStrike" cap="none">
                <a:solidFill>
                  <a:schemeClr val="dk1"/>
                </a:solidFill>
              </a:defRPr>
            </a:lvl6pPr>
            <a:lvl7pPr marL="4267093" marR="0" lvl="6" indent="-457189" algn="l">
              <a:lnSpc>
                <a:spcPct val="90000"/>
              </a:lnSpc>
              <a:spcBef>
                <a:spcPts val="667"/>
              </a:spcBef>
              <a:spcAft>
                <a:spcPts val="0"/>
              </a:spcAft>
              <a:buClr>
                <a:schemeClr val="dk1"/>
              </a:buClr>
              <a:buSzPts val="1800"/>
              <a:buChar char="•"/>
              <a:defRPr sz="2400" i="0" u="none" strike="noStrike" cap="none">
                <a:solidFill>
                  <a:schemeClr val="dk1"/>
                </a:solidFill>
              </a:defRPr>
            </a:lvl7pPr>
            <a:lvl8pPr marL="4876678" marR="0" lvl="7" indent="-457189" algn="l">
              <a:lnSpc>
                <a:spcPct val="90000"/>
              </a:lnSpc>
              <a:spcBef>
                <a:spcPts val="667"/>
              </a:spcBef>
              <a:spcAft>
                <a:spcPts val="0"/>
              </a:spcAft>
              <a:buClr>
                <a:schemeClr val="dk1"/>
              </a:buClr>
              <a:buSzPts val="1800"/>
              <a:buChar char="•"/>
              <a:defRPr sz="2400" i="0" u="none" strike="noStrike" cap="none">
                <a:solidFill>
                  <a:schemeClr val="dk1"/>
                </a:solidFill>
              </a:defRPr>
            </a:lvl8pPr>
            <a:lvl9pPr marL="5486263" marR="0" lvl="8" indent="-457189" algn="l">
              <a:lnSpc>
                <a:spcPct val="90000"/>
              </a:lnSpc>
              <a:spcBef>
                <a:spcPts val="667"/>
              </a:spcBef>
              <a:spcAft>
                <a:spcPts val="0"/>
              </a:spcAft>
              <a:buClr>
                <a:schemeClr val="dk1"/>
              </a:buClr>
              <a:buSzPts val="1800"/>
              <a:buChar char="•"/>
              <a:defRPr sz="2400" i="0" u="none" strike="noStrike" cap="none">
                <a:solidFill>
                  <a:schemeClr val="dk1"/>
                </a:solidFill>
              </a:defRPr>
            </a:lvl9pPr>
          </a:lstStyle>
          <a:p>
            <a:endParaRPr/>
          </a:p>
        </p:txBody>
      </p:sp>
      <p:pic>
        <p:nvPicPr>
          <p:cNvPr id="129" name="Google Shape;129;p57"/>
          <p:cNvPicPr preferRelativeResize="0"/>
          <p:nvPr/>
        </p:nvPicPr>
        <p:blipFill rotWithShape="1">
          <a:blip r:embed="rId3">
            <a:alphaModFix/>
          </a:blip>
          <a:srcRect/>
          <a:stretch/>
        </p:blipFill>
        <p:spPr>
          <a:xfrm>
            <a:off x="9840352" y="6141841"/>
            <a:ext cx="1440208" cy="611288"/>
          </a:xfrm>
          <a:prstGeom prst="rect">
            <a:avLst/>
          </a:prstGeom>
          <a:noFill/>
          <a:ln>
            <a:noFill/>
          </a:ln>
        </p:spPr>
      </p:pic>
      <p:sp>
        <p:nvSpPr>
          <p:cNvPr id="130" name="Google Shape;130;p57"/>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4004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31"/>
        <p:cNvGrpSpPr/>
        <p:nvPr/>
      </p:nvGrpSpPr>
      <p:grpSpPr>
        <a:xfrm>
          <a:off x="0" y="0"/>
          <a:ext cx="0" cy="0"/>
          <a:chOff x="0" y="0"/>
          <a:chExt cx="0" cy="0"/>
        </a:xfrm>
      </p:grpSpPr>
      <p:pic>
        <p:nvPicPr>
          <p:cNvPr id="132" name="Google Shape;132;p58" descr="VLA_verbeeldingwerkt_kader.png"/>
          <p:cNvPicPr preferRelativeResize="0"/>
          <p:nvPr/>
        </p:nvPicPr>
        <p:blipFill rotWithShape="1">
          <a:blip r:embed="rId2">
            <a:alphaModFix/>
          </a:blip>
          <a:srcRect/>
          <a:stretch/>
        </p:blipFill>
        <p:spPr>
          <a:xfrm>
            <a:off x="9318076" y="288000"/>
            <a:ext cx="2091205" cy="813600"/>
          </a:xfrm>
          <a:prstGeom prst="rect">
            <a:avLst/>
          </a:prstGeom>
          <a:noFill/>
          <a:ln>
            <a:noFill/>
          </a:ln>
        </p:spPr>
      </p:pic>
      <p:sp>
        <p:nvSpPr>
          <p:cNvPr id="133" name="Google Shape;133;p58"/>
          <p:cNvSpPr txBox="1">
            <a:spLocks noGrp="1"/>
          </p:cNvSpPr>
          <p:nvPr>
            <p:ph type="ctrTitle"/>
          </p:nvPr>
        </p:nvSpPr>
        <p:spPr>
          <a:xfrm>
            <a:off x="1728000" y="2016000"/>
            <a:ext cx="9888000" cy="2088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7200"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34" name="Google Shape;134;p58"/>
          <p:cNvSpPr txBox="1">
            <a:spLocks noGrp="1"/>
          </p:cNvSpPr>
          <p:nvPr>
            <p:ph type="subTitle" idx="1"/>
          </p:nvPr>
        </p:nvSpPr>
        <p:spPr>
          <a:xfrm>
            <a:off x="1728000" y="4140000"/>
            <a:ext cx="9888000" cy="16556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400"/>
              </a:spcBef>
              <a:spcAft>
                <a:spcPts val="0"/>
              </a:spcAft>
              <a:buClr>
                <a:schemeClr val="dk1"/>
              </a:buClr>
              <a:buSzPts val="1422"/>
              <a:buNone/>
              <a:defRPr sz="2107" i="0" u="none" strike="noStrike" cap="none">
                <a:solidFill>
                  <a:schemeClr val="dk1"/>
                </a:solidFill>
              </a:defRPr>
            </a:lvl1pPr>
            <a:lvl2pPr marR="0" lvl="1" algn="ctr">
              <a:lnSpc>
                <a:spcPct val="90000"/>
              </a:lnSpc>
              <a:spcBef>
                <a:spcPts val="400"/>
              </a:spcBef>
              <a:spcAft>
                <a:spcPts val="0"/>
              </a:spcAft>
              <a:buClr>
                <a:srgbClr val="7F7F7F"/>
              </a:buClr>
              <a:buSzPts val="1400"/>
              <a:buNone/>
              <a:defRPr sz="2667" i="0" u="none" strike="noStrike" cap="none">
                <a:solidFill>
                  <a:srgbClr val="7F7F7F"/>
                </a:solidFill>
              </a:defRPr>
            </a:lvl2pPr>
            <a:lvl3pPr marR="0" lvl="2" algn="ctr">
              <a:lnSpc>
                <a:spcPct val="90000"/>
              </a:lnSpc>
              <a:spcBef>
                <a:spcPts val="400"/>
              </a:spcBef>
              <a:spcAft>
                <a:spcPts val="0"/>
              </a:spcAft>
              <a:buClr>
                <a:schemeClr val="dk1"/>
              </a:buClr>
              <a:buSzPts val="1620"/>
              <a:buNone/>
              <a:defRPr sz="2400" i="0" u="none" strike="noStrike" cap="none">
                <a:solidFill>
                  <a:schemeClr val="dk1"/>
                </a:solidFill>
              </a:defRPr>
            </a:lvl3pPr>
            <a:lvl4pPr marR="0" lvl="3" algn="ctr">
              <a:lnSpc>
                <a:spcPct val="90000"/>
              </a:lnSpc>
              <a:spcBef>
                <a:spcPts val="400"/>
              </a:spcBef>
              <a:spcAft>
                <a:spcPts val="0"/>
              </a:spcAft>
              <a:buClr>
                <a:schemeClr val="dk1"/>
              </a:buClr>
              <a:buSzPts val="1200"/>
              <a:buNone/>
              <a:defRPr sz="2133" i="0" u="none" strike="noStrike" cap="none">
                <a:solidFill>
                  <a:schemeClr val="dk1"/>
                </a:solidFill>
              </a:defRPr>
            </a:lvl4pPr>
            <a:lvl5pPr marR="0" lvl="4" algn="ctr">
              <a:lnSpc>
                <a:spcPct val="90000"/>
              </a:lnSpc>
              <a:spcBef>
                <a:spcPts val="400"/>
              </a:spcBef>
              <a:spcAft>
                <a:spcPts val="0"/>
              </a:spcAft>
              <a:buClr>
                <a:schemeClr val="dk1"/>
              </a:buClr>
              <a:buSzPts val="1440"/>
              <a:buNone/>
              <a:defRPr sz="2133" i="0" u="none" strike="noStrike" cap="none">
                <a:solidFill>
                  <a:schemeClr val="dk1"/>
                </a:solidFill>
              </a:defRPr>
            </a:lvl5pPr>
            <a:lvl6pPr marR="0" lvl="5" algn="ctr">
              <a:lnSpc>
                <a:spcPct val="90000"/>
              </a:lnSpc>
              <a:spcBef>
                <a:spcPts val="667"/>
              </a:spcBef>
              <a:spcAft>
                <a:spcPts val="0"/>
              </a:spcAft>
              <a:buClr>
                <a:schemeClr val="dk1"/>
              </a:buClr>
              <a:buSzPts val="1600"/>
              <a:buNone/>
              <a:defRPr sz="2133" i="0" u="none" strike="noStrike" cap="none">
                <a:solidFill>
                  <a:schemeClr val="dk1"/>
                </a:solidFill>
              </a:defRPr>
            </a:lvl6pPr>
            <a:lvl7pPr marR="0" lvl="6" algn="ctr">
              <a:lnSpc>
                <a:spcPct val="90000"/>
              </a:lnSpc>
              <a:spcBef>
                <a:spcPts val="667"/>
              </a:spcBef>
              <a:spcAft>
                <a:spcPts val="0"/>
              </a:spcAft>
              <a:buClr>
                <a:schemeClr val="dk1"/>
              </a:buClr>
              <a:buSzPts val="1600"/>
              <a:buNone/>
              <a:defRPr sz="2133" i="0" u="none" strike="noStrike" cap="none">
                <a:solidFill>
                  <a:schemeClr val="dk1"/>
                </a:solidFill>
              </a:defRPr>
            </a:lvl7pPr>
            <a:lvl8pPr marR="0" lvl="7" algn="ctr">
              <a:lnSpc>
                <a:spcPct val="90000"/>
              </a:lnSpc>
              <a:spcBef>
                <a:spcPts val="667"/>
              </a:spcBef>
              <a:spcAft>
                <a:spcPts val="0"/>
              </a:spcAft>
              <a:buClr>
                <a:schemeClr val="dk1"/>
              </a:buClr>
              <a:buSzPts val="1600"/>
              <a:buNone/>
              <a:defRPr sz="2133" i="0" u="none" strike="noStrike" cap="none">
                <a:solidFill>
                  <a:schemeClr val="dk1"/>
                </a:solidFill>
              </a:defRPr>
            </a:lvl8pPr>
            <a:lvl9pPr marR="0" lvl="8" algn="ctr">
              <a:lnSpc>
                <a:spcPct val="90000"/>
              </a:lnSpc>
              <a:spcBef>
                <a:spcPts val="667"/>
              </a:spcBef>
              <a:spcAft>
                <a:spcPts val="0"/>
              </a:spcAft>
              <a:buClr>
                <a:schemeClr val="dk1"/>
              </a:buClr>
              <a:buSzPts val="1600"/>
              <a:buNone/>
              <a:defRPr sz="2133" i="0" u="none" strike="noStrike" cap="none">
                <a:solidFill>
                  <a:schemeClr val="dk1"/>
                </a:solidFill>
              </a:defRPr>
            </a:lvl9pPr>
          </a:lstStyle>
          <a:p>
            <a:endParaRPr/>
          </a:p>
        </p:txBody>
      </p:sp>
      <p:sp>
        <p:nvSpPr>
          <p:cNvPr id="135" name="Google Shape;135;p58"/>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5559224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Mobiliteit">
  <p:cSld name="Title - Mobiliteit">
    <p:spTree>
      <p:nvGrpSpPr>
        <p:cNvPr id="1" name="Shape 136"/>
        <p:cNvGrpSpPr/>
        <p:nvPr/>
      </p:nvGrpSpPr>
      <p:grpSpPr>
        <a:xfrm>
          <a:off x="0" y="0"/>
          <a:ext cx="0" cy="0"/>
          <a:chOff x="0" y="0"/>
          <a:chExt cx="0" cy="0"/>
        </a:xfrm>
      </p:grpSpPr>
      <p:pic>
        <p:nvPicPr>
          <p:cNvPr id="137" name="Google Shape;137;p59"/>
          <p:cNvPicPr preferRelativeResize="0"/>
          <p:nvPr/>
        </p:nvPicPr>
        <p:blipFill rotWithShape="1">
          <a:blip r:embed="rId2">
            <a:alphaModFix/>
          </a:blip>
          <a:srcRect r="31375"/>
          <a:stretch/>
        </p:blipFill>
        <p:spPr>
          <a:xfrm>
            <a:off x="381001" y="0"/>
            <a:ext cx="11810999" cy="6858000"/>
          </a:xfrm>
          <a:prstGeom prst="rect">
            <a:avLst/>
          </a:prstGeom>
          <a:noFill/>
          <a:ln>
            <a:noFill/>
          </a:ln>
        </p:spPr>
      </p:pic>
      <p:sp>
        <p:nvSpPr>
          <p:cNvPr id="138" name="Google Shape;138;p59"/>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139" name="Google Shape;139;p59"/>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4933"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40" name="Google Shape;140;p59"/>
          <p:cNvSpPr txBox="1">
            <a:spLocks noGrp="1"/>
          </p:cNvSpPr>
          <p:nvPr>
            <p:ph type="body" idx="1"/>
          </p:nvPr>
        </p:nvSpPr>
        <p:spPr>
          <a:xfrm>
            <a:off x="1728000" y="1915200"/>
            <a:ext cx="9888000" cy="3672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Font typeface="Arial"/>
              <a:buChar char="•"/>
              <a:defRPr sz="2933" b="0" i="0" u="none" strike="noStrike" cap="none">
                <a:solidFill>
                  <a:schemeClr val="dk1"/>
                </a:solidFill>
                <a:latin typeface="Arial"/>
                <a:ea typeface="Arial"/>
                <a:cs typeface="Arial"/>
                <a:sym typeface="Arial"/>
              </a:defRPr>
            </a:lvl1pPr>
            <a:lvl2pPr marL="1219170" marR="0" lvl="1" indent="-444489" algn="l">
              <a:lnSpc>
                <a:spcPct val="90000"/>
              </a:lnSpc>
              <a:spcBef>
                <a:spcPts val="400"/>
              </a:spcBef>
              <a:spcAft>
                <a:spcPts val="0"/>
              </a:spcAft>
              <a:buClr>
                <a:srgbClr val="7F7F7F"/>
              </a:buClr>
              <a:buSzPts val="1650"/>
              <a:buFont typeface="Arial"/>
              <a:buChar char="•"/>
              <a:defRPr sz="2933" b="0" i="0" u="none" strike="noStrike" cap="none">
                <a:solidFill>
                  <a:srgbClr val="7F7F7F"/>
                </a:solidFill>
                <a:latin typeface="Arial"/>
                <a:ea typeface="Arial"/>
                <a:cs typeface="Arial"/>
                <a:sym typeface="Arial"/>
              </a:defRPr>
            </a:lvl2pPr>
            <a:lvl3pPr marL="1828754" marR="0" lvl="2" indent="-448722" algn="l">
              <a:lnSpc>
                <a:spcPct val="90000"/>
              </a:lnSpc>
              <a:spcBef>
                <a:spcPts val="400"/>
              </a:spcBef>
              <a:spcAft>
                <a:spcPts val="0"/>
              </a:spcAft>
              <a:buClr>
                <a:schemeClr val="dk1"/>
              </a:buClr>
              <a:buSzPts val="1700"/>
              <a:buFont typeface="Arial"/>
              <a:buChar char="•"/>
              <a:defRPr sz="2667" b="0" i="0" u="none" strike="noStrike" cap="none">
                <a:solidFill>
                  <a:schemeClr val="dk1"/>
                </a:solidFill>
                <a:latin typeface="Arial"/>
                <a:ea typeface="Arial"/>
                <a:cs typeface="Arial"/>
                <a:sym typeface="Arial"/>
              </a:defRPr>
            </a:lvl3pPr>
            <a:lvl4pPr marL="2438339" marR="0" lvl="3" indent="-431789" algn="l">
              <a:lnSpc>
                <a:spcPct val="90000"/>
              </a:lnSpc>
              <a:spcBef>
                <a:spcPts val="400"/>
              </a:spcBef>
              <a:spcAft>
                <a:spcPts val="0"/>
              </a:spcAft>
              <a:buClr>
                <a:schemeClr val="dk1"/>
              </a:buClr>
              <a:buSzPts val="1500"/>
              <a:buFont typeface="Arial"/>
              <a:buChar char="•"/>
              <a:defRPr sz="2667" b="0" i="0" u="none" strike="noStrike" cap="none">
                <a:solidFill>
                  <a:schemeClr val="dk1"/>
                </a:solidFill>
                <a:latin typeface="Arial"/>
                <a:ea typeface="Arial"/>
                <a:cs typeface="Arial"/>
                <a:sym typeface="Arial"/>
              </a:defRPr>
            </a:lvl4pPr>
            <a:lvl5pPr marL="3047924" marR="0" lvl="4" indent="-457189" algn="l">
              <a:lnSpc>
                <a:spcPct val="90000"/>
              </a:lnSpc>
              <a:spcBef>
                <a:spcPts val="400"/>
              </a:spcBef>
              <a:spcAft>
                <a:spcPts val="0"/>
              </a:spcAft>
              <a:buClr>
                <a:schemeClr val="dk1"/>
              </a:buClr>
              <a:buSzPts val="1800"/>
              <a:buFont typeface="Arial"/>
              <a:buChar char="•"/>
              <a:defRPr sz="2667" b="0" i="0" u="none" strike="noStrike" cap="none">
                <a:solidFill>
                  <a:schemeClr val="dk1"/>
                </a:solidFill>
                <a:latin typeface="Arial"/>
                <a:ea typeface="Arial"/>
                <a:cs typeface="Arial"/>
                <a:sym typeface="Arial"/>
              </a:defRPr>
            </a:lvl5pPr>
            <a:lvl6pPr marL="3657509" marR="0" lvl="5"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6pPr>
            <a:lvl7pPr marL="4267093" marR="0" lvl="6"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7pPr>
            <a:lvl8pPr marL="4876678" marR="0" lvl="7"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8pPr>
            <a:lvl9pPr marL="5486263" marR="0" lvl="8"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9pPr>
          </a:lstStyle>
          <a:p>
            <a:endParaRPr/>
          </a:p>
        </p:txBody>
      </p:sp>
      <p:pic>
        <p:nvPicPr>
          <p:cNvPr id="141" name="Google Shape;141;p59"/>
          <p:cNvPicPr preferRelativeResize="0"/>
          <p:nvPr/>
        </p:nvPicPr>
        <p:blipFill rotWithShape="1">
          <a:blip r:embed="rId3">
            <a:alphaModFix/>
          </a:blip>
          <a:srcRect/>
          <a:stretch/>
        </p:blipFill>
        <p:spPr>
          <a:xfrm>
            <a:off x="864000" y="5857201"/>
            <a:ext cx="1836000" cy="714311"/>
          </a:xfrm>
          <a:prstGeom prst="rect">
            <a:avLst/>
          </a:prstGeom>
          <a:noFill/>
          <a:ln>
            <a:noFill/>
          </a:ln>
        </p:spPr>
      </p:pic>
      <p:sp>
        <p:nvSpPr>
          <p:cNvPr id="142" name="Google Shape;142;p59"/>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892476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3"/>
        <p:cNvGrpSpPr/>
        <p:nvPr/>
      </p:nvGrpSpPr>
      <p:grpSpPr>
        <a:xfrm>
          <a:off x="0" y="0"/>
          <a:ext cx="0" cy="0"/>
          <a:chOff x="0" y="0"/>
          <a:chExt cx="0" cy="0"/>
        </a:xfrm>
      </p:grpSpPr>
      <p:sp>
        <p:nvSpPr>
          <p:cNvPr id="144" name="Google Shape;144;p60"/>
          <p:cNvSpPr txBox="1">
            <a:spLocks noGrp="1"/>
          </p:cNvSpPr>
          <p:nvPr>
            <p:ph type="body" idx="1"/>
          </p:nvPr>
        </p:nvSpPr>
        <p:spPr>
          <a:xfrm>
            <a:off x="610400" y="1509740"/>
            <a:ext cx="9888000" cy="3672000"/>
          </a:xfrm>
          <a:prstGeom prst="rect">
            <a:avLst/>
          </a:prstGeom>
          <a:noFill/>
          <a:ln>
            <a:noFill/>
          </a:ln>
        </p:spPr>
        <p:txBody>
          <a:bodyPr spcFirstLastPara="1" wrap="square" lIns="91425" tIns="91425" rIns="91425" bIns="91425" anchor="t" anchorCtr="0">
            <a:noAutofit/>
          </a:bodyPr>
          <a:lstStyle>
            <a:lvl1pPr marL="609585" marR="0" lvl="0" indent="-491054" algn="l">
              <a:lnSpc>
                <a:spcPct val="100000"/>
              </a:lnSpc>
              <a:spcBef>
                <a:spcPts val="700"/>
              </a:spcBef>
              <a:spcAft>
                <a:spcPts val="0"/>
              </a:spcAft>
              <a:buClr>
                <a:schemeClr val="dk1"/>
              </a:buClr>
              <a:buSzPts val="2200"/>
              <a:buFont typeface="Arial"/>
              <a:buChar char="&gt;"/>
              <a:defRPr>
                <a:latin typeface="Arial"/>
                <a:ea typeface="Arial"/>
                <a:cs typeface="Arial"/>
                <a:sym typeface="Arial"/>
              </a:defRPr>
            </a:lvl1pPr>
            <a:lvl2pPr marL="1219170" marR="0" lvl="1" indent="-491054" algn="l">
              <a:lnSpc>
                <a:spcPct val="100000"/>
              </a:lnSpc>
              <a:spcBef>
                <a:spcPts val="700"/>
              </a:spcBef>
              <a:spcAft>
                <a:spcPts val="0"/>
              </a:spcAft>
              <a:buClr>
                <a:srgbClr val="7F7F7F"/>
              </a:buClr>
              <a:buSzPts val="2200"/>
              <a:buFont typeface="Noto Sans"/>
              <a:buChar char="▪"/>
              <a:defRPr>
                <a:latin typeface="Arial"/>
                <a:ea typeface="Arial"/>
                <a:cs typeface="Arial"/>
                <a:sym typeface="Arial"/>
              </a:defRPr>
            </a:lvl2pPr>
            <a:lvl3pPr marL="1828754" marR="0" lvl="2" indent="-474121"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marL="2438339" marR="0" lvl="3" indent="-474121" algn="l">
              <a:lnSpc>
                <a:spcPct val="100000"/>
              </a:lnSpc>
              <a:spcBef>
                <a:spcPts val="700"/>
              </a:spcBef>
              <a:spcAft>
                <a:spcPts val="0"/>
              </a:spcAft>
              <a:buClr>
                <a:schemeClr val="dk1"/>
              </a:buClr>
              <a:buSzPts val="2000"/>
              <a:buFont typeface="Noto Sans"/>
              <a:buChar char="▪"/>
              <a:defRPr>
                <a:latin typeface="Arial"/>
                <a:ea typeface="Arial"/>
                <a:cs typeface="Arial"/>
                <a:sym typeface="Arial"/>
              </a:defRPr>
            </a:lvl4pPr>
            <a:lvl5pPr marL="3047924" marR="0" lvl="4" indent="-474121"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145" name="Google Shape;145;p60"/>
          <p:cNvSpPr txBox="1">
            <a:spLocks noGrp="1"/>
          </p:cNvSpPr>
          <p:nvPr>
            <p:ph type="title"/>
          </p:nvPr>
        </p:nvSpPr>
        <p:spPr>
          <a:xfrm>
            <a:off x="838201" y="365127"/>
            <a:ext cx="10515600" cy="984352"/>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60"/>
          <p:cNvSpPr txBox="1">
            <a:spLocks noGrp="1"/>
          </p:cNvSpPr>
          <p:nvPr>
            <p:ph type="ftr" idx="11"/>
          </p:nvPr>
        </p:nvSpPr>
        <p:spPr>
          <a:xfrm>
            <a:off x="591571" y="6605192"/>
            <a:ext cx="7488000" cy="176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67"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60"/>
          <p:cNvSpPr txBox="1">
            <a:spLocks noGrp="1"/>
          </p:cNvSpPr>
          <p:nvPr>
            <p:ph type="sldNum" idx="12"/>
          </p:nvPr>
        </p:nvSpPr>
        <p:spPr>
          <a:xfrm>
            <a:off x="10694405" y="6561392"/>
            <a:ext cx="909919" cy="256505"/>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148" name="Google Shape;148;p60"/>
          <p:cNvSpPr txBox="1">
            <a:spLocks noGrp="1"/>
          </p:cNvSpPr>
          <p:nvPr>
            <p:ph type="dt" idx="10"/>
          </p:nvPr>
        </p:nvSpPr>
        <p:spPr>
          <a:xfrm>
            <a:off x="8079573" y="6603111"/>
            <a:ext cx="3524748" cy="17473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67">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91298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49"/>
        <p:cNvGrpSpPr/>
        <p:nvPr/>
      </p:nvGrpSpPr>
      <p:grpSpPr>
        <a:xfrm>
          <a:off x="0" y="0"/>
          <a:ext cx="0" cy="0"/>
          <a:chOff x="0" y="0"/>
          <a:chExt cx="0" cy="0"/>
        </a:xfrm>
      </p:grpSpPr>
      <p:sp>
        <p:nvSpPr>
          <p:cNvPr id="150" name="Google Shape;150;p61"/>
          <p:cNvSpPr txBox="1"/>
          <p:nvPr/>
        </p:nvSpPr>
        <p:spPr>
          <a:xfrm>
            <a:off x="642375" y="1240868"/>
            <a:ext cx="8298400" cy="6176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61"/>
          <p:cNvSpPr txBox="1">
            <a:spLocks noGrp="1"/>
          </p:cNvSpPr>
          <p:nvPr>
            <p:ph type="body" idx="1"/>
          </p:nvPr>
        </p:nvSpPr>
        <p:spPr>
          <a:xfrm>
            <a:off x="642375" y="283613"/>
            <a:ext cx="11161200" cy="788000"/>
          </a:xfrm>
          <a:prstGeom prst="rect">
            <a:avLst/>
          </a:prstGeom>
          <a:noFill/>
          <a:ln>
            <a:noFill/>
          </a:ln>
        </p:spPr>
        <p:txBody>
          <a:bodyPr spcFirstLastPara="1" wrap="square" lIns="0" tIns="0" rIns="0" bIns="45700" anchor="t" anchorCtr="0">
            <a:noAutofit/>
          </a:bodyPr>
          <a:lstStyle>
            <a:lvl1pPr marL="609585" lvl="0" indent="-304792" algn="l">
              <a:lnSpc>
                <a:spcPct val="90000"/>
              </a:lnSpc>
              <a:spcBef>
                <a:spcPts val="400"/>
              </a:spcBef>
              <a:spcAft>
                <a:spcPts val="0"/>
              </a:spcAft>
              <a:buClr>
                <a:schemeClr val="dk1"/>
              </a:buClr>
              <a:buSzPts val="2520"/>
              <a:buFont typeface="Calibri"/>
              <a:buNone/>
              <a:defRPr sz="3733" b="0">
                <a:solidFill>
                  <a:schemeClr val="dk1"/>
                </a:solidFill>
                <a:latin typeface="Calibri"/>
                <a:ea typeface="Calibri"/>
                <a:cs typeface="Calibri"/>
                <a:sym typeface="Calibri"/>
              </a:defRPr>
            </a:lvl1pPr>
            <a:lvl2pPr marL="1219170" lvl="1" indent="-304792" algn="l">
              <a:lnSpc>
                <a:spcPct val="90000"/>
              </a:lnSpc>
              <a:spcBef>
                <a:spcPts val="400"/>
              </a:spcBef>
              <a:spcAft>
                <a:spcPts val="0"/>
              </a:spcAft>
              <a:buClr>
                <a:schemeClr val="dk1"/>
              </a:buClr>
              <a:buSzPts val="2100"/>
              <a:buFont typeface="Calibri"/>
              <a:buNone/>
              <a:defRPr sz="3733" b="1">
                <a:solidFill>
                  <a:schemeClr val="dk1"/>
                </a:solidFill>
                <a:latin typeface="Calibri"/>
                <a:ea typeface="Calibri"/>
                <a:cs typeface="Calibri"/>
                <a:sym typeface="Calibri"/>
              </a:defRPr>
            </a:lvl2pPr>
            <a:lvl3pPr marL="1828754" lvl="2" indent="-304792" algn="l">
              <a:lnSpc>
                <a:spcPct val="90000"/>
              </a:lnSpc>
              <a:spcBef>
                <a:spcPts val="400"/>
              </a:spcBef>
              <a:spcAft>
                <a:spcPts val="0"/>
              </a:spcAft>
              <a:buClr>
                <a:schemeClr val="dk1"/>
              </a:buClr>
              <a:buSzPts val="2380"/>
              <a:buFont typeface="Calibri"/>
              <a:buNone/>
              <a:defRPr sz="3733" b="1">
                <a:solidFill>
                  <a:schemeClr val="dk1"/>
                </a:solidFill>
                <a:latin typeface="Calibri"/>
                <a:ea typeface="Calibri"/>
                <a:cs typeface="Calibri"/>
                <a:sym typeface="Calibri"/>
              </a:defRPr>
            </a:lvl3pPr>
            <a:lvl4pPr marL="2438339" lvl="3" indent="-304792" algn="l">
              <a:lnSpc>
                <a:spcPct val="90000"/>
              </a:lnSpc>
              <a:spcBef>
                <a:spcPts val="400"/>
              </a:spcBef>
              <a:spcAft>
                <a:spcPts val="0"/>
              </a:spcAft>
              <a:buClr>
                <a:schemeClr val="dk1"/>
              </a:buClr>
              <a:buSzPts val="2100"/>
              <a:buFont typeface="Calibri"/>
              <a:buNone/>
              <a:defRPr sz="3733" b="1">
                <a:solidFill>
                  <a:schemeClr val="dk1"/>
                </a:solidFill>
                <a:latin typeface="Calibri"/>
                <a:ea typeface="Calibri"/>
                <a:cs typeface="Calibri"/>
                <a:sym typeface="Calibri"/>
              </a:defRPr>
            </a:lvl4pPr>
            <a:lvl5pPr marL="3047924" lvl="4" indent="-304792" algn="l">
              <a:lnSpc>
                <a:spcPct val="90000"/>
              </a:lnSpc>
              <a:spcBef>
                <a:spcPts val="400"/>
              </a:spcBef>
              <a:spcAft>
                <a:spcPts val="0"/>
              </a:spcAft>
              <a:buClr>
                <a:schemeClr val="dk1"/>
              </a:buClr>
              <a:buSzPts val="2520"/>
              <a:buFont typeface="Calibri"/>
              <a:buNone/>
              <a:defRPr sz="3733" b="1">
                <a:solidFill>
                  <a:schemeClr val="dk1"/>
                </a:solidFill>
                <a:latin typeface="Calibri"/>
                <a:ea typeface="Calibri"/>
                <a:cs typeface="Calibri"/>
                <a:sym typeface="Calibri"/>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152" name="Google Shape;152;p61"/>
          <p:cNvSpPr txBox="1">
            <a:spLocks noGrp="1"/>
          </p:cNvSpPr>
          <p:nvPr>
            <p:ph type="body" idx="2"/>
          </p:nvPr>
        </p:nvSpPr>
        <p:spPr>
          <a:xfrm>
            <a:off x="642375" y="2439399"/>
            <a:ext cx="11161200" cy="1796000"/>
          </a:xfrm>
          <a:prstGeom prst="rect">
            <a:avLst/>
          </a:prstGeom>
          <a:noFill/>
          <a:ln>
            <a:noFill/>
          </a:ln>
        </p:spPr>
        <p:txBody>
          <a:bodyPr spcFirstLastPara="1" wrap="square" lIns="0" tIns="0" rIns="0" bIns="45700" anchor="t" anchorCtr="0">
            <a:noAutofit/>
          </a:bodyPr>
          <a:lstStyle>
            <a:lvl1pPr marL="609585" lvl="0" indent="-441949" algn="l">
              <a:lnSpc>
                <a:spcPct val="90000"/>
              </a:lnSpc>
              <a:spcBef>
                <a:spcPts val="400"/>
              </a:spcBef>
              <a:spcAft>
                <a:spcPts val="0"/>
              </a:spcAft>
              <a:buClr>
                <a:schemeClr val="dk1"/>
              </a:buClr>
              <a:buSzPts val="1620"/>
              <a:buFont typeface="Calibri"/>
              <a:buChar char="•"/>
              <a:defRPr sz="2400">
                <a:latin typeface="Calibri"/>
                <a:ea typeface="Calibri"/>
                <a:cs typeface="Calibri"/>
                <a:sym typeface="Calibri"/>
              </a:defRPr>
            </a:lvl1pPr>
            <a:lvl2pPr marL="1219170" lvl="1" indent="-406390" algn="l">
              <a:lnSpc>
                <a:spcPct val="90000"/>
              </a:lnSpc>
              <a:spcBef>
                <a:spcPts val="400"/>
              </a:spcBef>
              <a:spcAft>
                <a:spcPts val="0"/>
              </a:spcAft>
              <a:buClr>
                <a:srgbClr val="9B9B9B"/>
              </a:buClr>
              <a:buSzPts val="1200"/>
              <a:buFont typeface="Calibri"/>
              <a:buChar char="•"/>
              <a:defRPr sz="2133">
                <a:latin typeface="Calibri"/>
                <a:ea typeface="Calibri"/>
                <a:cs typeface="Calibri"/>
                <a:sym typeface="Calibri"/>
              </a:defRPr>
            </a:lvl2pPr>
            <a:lvl3pPr marL="1828754" lvl="2" indent="-419936" algn="l">
              <a:lnSpc>
                <a:spcPct val="90000"/>
              </a:lnSpc>
              <a:spcBef>
                <a:spcPts val="400"/>
              </a:spcBef>
              <a:spcAft>
                <a:spcPts val="0"/>
              </a:spcAft>
              <a:buClr>
                <a:schemeClr val="dk1"/>
              </a:buClr>
              <a:buSzPts val="1360"/>
              <a:buFont typeface="Calibri"/>
              <a:buChar char="•"/>
              <a:defRPr sz="2133">
                <a:latin typeface="Calibri"/>
                <a:ea typeface="Calibri"/>
                <a:cs typeface="Calibri"/>
                <a:sym typeface="Calibri"/>
              </a:defRPr>
            </a:lvl3pPr>
            <a:lvl4pPr marL="2438339" lvl="3" indent="-406390" algn="l">
              <a:lnSpc>
                <a:spcPct val="90000"/>
              </a:lnSpc>
              <a:spcBef>
                <a:spcPts val="400"/>
              </a:spcBef>
              <a:spcAft>
                <a:spcPts val="0"/>
              </a:spcAft>
              <a:buClr>
                <a:schemeClr val="dk1"/>
              </a:buClr>
              <a:buSzPts val="1200"/>
              <a:buFont typeface="Calibri"/>
              <a:buChar char="•"/>
              <a:defRPr sz="2133">
                <a:latin typeface="Calibri"/>
                <a:ea typeface="Calibri"/>
                <a:cs typeface="Calibri"/>
                <a:sym typeface="Calibri"/>
              </a:defRPr>
            </a:lvl4pPr>
            <a:lvl5pPr marL="3047924" lvl="4" indent="-426708" algn="l">
              <a:lnSpc>
                <a:spcPct val="90000"/>
              </a:lnSpc>
              <a:spcBef>
                <a:spcPts val="400"/>
              </a:spcBef>
              <a:spcAft>
                <a:spcPts val="0"/>
              </a:spcAft>
              <a:buClr>
                <a:schemeClr val="dk1"/>
              </a:buClr>
              <a:buSzPts val="1440"/>
              <a:buFont typeface="Calibri"/>
              <a:buChar char="•"/>
              <a:defRPr sz="2133">
                <a:latin typeface="Calibri"/>
                <a:ea typeface="Calibri"/>
                <a:cs typeface="Calibri"/>
                <a:sym typeface="Calibri"/>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153" name="Google Shape;153;p61"/>
          <p:cNvSpPr txBox="1">
            <a:spLocks noGrp="1"/>
          </p:cNvSpPr>
          <p:nvPr>
            <p:ph type="body" idx="3"/>
          </p:nvPr>
        </p:nvSpPr>
        <p:spPr>
          <a:xfrm>
            <a:off x="642375" y="1421316"/>
            <a:ext cx="11161200" cy="393600"/>
          </a:xfrm>
          <a:prstGeom prst="rect">
            <a:avLst/>
          </a:prstGeom>
          <a:noFill/>
          <a:ln>
            <a:noFill/>
          </a:ln>
        </p:spPr>
        <p:txBody>
          <a:bodyPr spcFirstLastPara="1" wrap="square" lIns="0" tIns="0" rIns="0" bIns="45700" anchor="t" anchorCtr="0">
            <a:noAutofit/>
          </a:bodyPr>
          <a:lstStyle>
            <a:lvl1pPr marL="609585" lvl="0" indent="-304792" algn="l">
              <a:lnSpc>
                <a:spcPct val="90000"/>
              </a:lnSpc>
              <a:spcBef>
                <a:spcPts val="400"/>
              </a:spcBef>
              <a:spcAft>
                <a:spcPts val="0"/>
              </a:spcAft>
              <a:buClr>
                <a:schemeClr val="dk1"/>
              </a:buClr>
              <a:buSzPts val="1800"/>
              <a:buFont typeface="Calibri"/>
              <a:buNone/>
              <a:defRPr sz="2667">
                <a:latin typeface="Calibri"/>
                <a:ea typeface="Calibri"/>
                <a:cs typeface="Calibri"/>
                <a:sym typeface="Calibri"/>
              </a:defRPr>
            </a:lvl1pPr>
            <a:lvl2pPr marL="1219170" lvl="1" indent="-419090" algn="l">
              <a:lnSpc>
                <a:spcPct val="90000"/>
              </a:lnSpc>
              <a:spcBef>
                <a:spcPts val="400"/>
              </a:spcBef>
              <a:spcAft>
                <a:spcPts val="0"/>
              </a:spcAft>
              <a:buClr>
                <a:srgbClr val="9B9B9B"/>
              </a:buClr>
              <a:buSzPts val="1350"/>
              <a:buChar char="•"/>
              <a:defRPr/>
            </a:lvl2pPr>
            <a:lvl3pPr marL="1828754" lvl="2" indent="-434329" algn="l">
              <a:lnSpc>
                <a:spcPct val="90000"/>
              </a:lnSpc>
              <a:spcBef>
                <a:spcPts val="400"/>
              </a:spcBef>
              <a:spcAft>
                <a:spcPts val="0"/>
              </a:spcAft>
              <a:buClr>
                <a:schemeClr val="dk1"/>
              </a:buClr>
              <a:buSzPts val="1530"/>
              <a:buChar char="•"/>
              <a:defRPr/>
            </a:lvl3pPr>
            <a:lvl4pPr marL="2438339" lvl="3" indent="-419090" algn="l">
              <a:lnSpc>
                <a:spcPct val="90000"/>
              </a:lnSpc>
              <a:spcBef>
                <a:spcPts val="400"/>
              </a:spcBef>
              <a:spcAft>
                <a:spcPts val="0"/>
              </a:spcAft>
              <a:buClr>
                <a:schemeClr val="dk1"/>
              </a:buClr>
              <a:buSzPts val="1350"/>
              <a:buChar char="•"/>
              <a:defRPr/>
            </a:lvl4pPr>
            <a:lvl5pPr marL="3047924" lvl="4" indent="-441949" algn="l">
              <a:lnSpc>
                <a:spcPct val="90000"/>
              </a:lnSpc>
              <a:spcBef>
                <a:spcPts val="400"/>
              </a:spcBef>
              <a:spcAft>
                <a:spcPts val="0"/>
              </a:spcAft>
              <a:buClr>
                <a:schemeClr val="dk1"/>
              </a:buClr>
              <a:buSzPts val="162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pic>
        <p:nvPicPr>
          <p:cNvPr id="154" name="Google Shape;154;p61"/>
          <p:cNvPicPr preferRelativeResize="0"/>
          <p:nvPr/>
        </p:nvPicPr>
        <p:blipFill rotWithShape="1">
          <a:blip r:embed="rId2">
            <a:alphaModFix/>
          </a:blip>
          <a:srcRect/>
          <a:stretch/>
        </p:blipFill>
        <p:spPr>
          <a:xfrm>
            <a:off x="10881023" y="6245385"/>
            <a:ext cx="1241605" cy="322495"/>
          </a:xfrm>
          <a:prstGeom prst="rect">
            <a:avLst/>
          </a:prstGeom>
          <a:noFill/>
          <a:ln>
            <a:noFill/>
          </a:ln>
        </p:spPr>
      </p:pic>
      <p:sp>
        <p:nvSpPr>
          <p:cNvPr id="155" name="Google Shape;155;p61"/>
          <p:cNvSpPr/>
          <p:nvPr/>
        </p:nvSpPr>
        <p:spPr>
          <a:xfrm>
            <a:off x="1" y="0"/>
            <a:ext cx="239200" cy="6858000"/>
          </a:xfrm>
          <a:prstGeom prst="rect">
            <a:avLst/>
          </a:prstGeom>
          <a:solidFill>
            <a:srgbClr val="FFEB00"/>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5805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56"/>
        <p:cNvGrpSpPr/>
        <p:nvPr/>
      </p:nvGrpSpPr>
      <p:grpSpPr>
        <a:xfrm>
          <a:off x="0" y="0"/>
          <a:ext cx="0" cy="0"/>
          <a:chOff x="0" y="0"/>
          <a:chExt cx="0" cy="0"/>
        </a:xfrm>
      </p:grpSpPr>
      <p:sp>
        <p:nvSpPr>
          <p:cNvPr id="157" name="Google Shape;157;p62"/>
          <p:cNvSpPr/>
          <p:nvPr/>
        </p:nvSpPr>
        <p:spPr>
          <a:xfrm>
            <a:off x="-3" y="0"/>
            <a:ext cx="1490872" cy="2961861"/>
          </a:xfrm>
          <a:prstGeom prst="rect">
            <a:avLst/>
          </a:prstGeom>
          <a:solidFill>
            <a:srgbClr val="71C2FF"/>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800" b="0" i="0" u="none" strike="noStrike" cap="none">
              <a:solidFill>
                <a:schemeClr val="lt1"/>
              </a:solidFill>
              <a:latin typeface="Arial"/>
              <a:ea typeface="Arial"/>
              <a:cs typeface="Arial"/>
              <a:sym typeface="Arial"/>
            </a:endParaRPr>
          </a:p>
        </p:txBody>
      </p:sp>
      <p:pic>
        <p:nvPicPr>
          <p:cNvPr id="158" name="Google Shape;158;p62"/>
          <p:cNvPicPr preferRelativeResize="0"/>
          <p:nvPr/>
        </p:nvPicPr>
        <p:blipFill rotWithShape="1">
          <a:blip r:embed="rId2">
            <a:alphaModFix/>
          </a:blip>
          <a:srcRect/>
          <a:stretch/>
        </p:blipFill>
        <p:spPr>
          <a:xfrm>
            <a:off x="-2" y="-77820"/>
            <a:ext cx="12192003" cy="4404015"/>
          </a:xfrm>
          <a:prstGeom prst="rect">
            <a:avLst/>
          </a:prstGeom>
          <a:noFill/>
          <a:ln>
            <a:noFill/>
          </a:ln>
        </p:spPr>
      </p:pic>
      <p:pic>
        <p:nvPicPr>
          <p:cNvPr id="159" name="Google Shape;159;p62"/>
          <p:cNvPicPr preferRelativeResize="0"/>
          <p:nvPr/>
        </p:nvPicPr>
        <p:blipFill rotWithShape="1">
          <a:blip r:embed="rId3">
            <a:alphaModFix/>
          </a:blip>
          <a:srcRect t="-2165" b="38111"/>
          <a:stretch/>
        </p:blipFill>
        <p:spPr>
          <a:xfrm>
            <a:off x="3" y="3190461"/>
            <a:ext cx="12191999" cy="3667539"/>
          </a:xfrm>
          <a:prstGeom prst="rect">
            <a:avLst/>
          </a:prstGeom>
          <a:noFill/>
          <a:ln>
            <a:noFill/>
          </a:ln>
        </p:spPr>
      </p:pic>
    </p:spTree>
    <p:extLst>
      <p:ext uri="{BB962C8B-B14F-4D97-AF65-F5344CB8AC3E}">
        <p14:creationId xmlns:p14="http://schemas.microsoft.com/office/powerpoint/2010/main" val="1401103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1406959" y="-21307"/>
            <a:ext cx="10785044" cy="5643667"/>
          </a:xfrm>
          <a:prstGeom prst="rect">
            <a:avLst/>
          </a:prstGeom>
          <a:noFill/>
          <a:ln>
            <a:noFill/>
          </a:ln>
        </p:spPr>
      </p:pic>
      <p:sp>
        <p:nvSpPr>
          <p:cNvPr id="162" name="Google Shape;162;p63"/>
          <p:cNvSpPr/>
          <p:nvPr/>
        </p:nvSpPr>
        <p:spPr>
          <a:xfrm>
            <a:off x="1" y="-21305"/>
            <a:ext cx="8445456" cy="6879312"/>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2133" b="0" i="0" u="none" strike="noStrike" cap="none">
              <a:solidFill>
                <a:schemeClr val="dk1"/>
              </a:solidFill>
              <a:latin typeface="Calibri"/>
              <a:ea typeface="Calibri"/>
              <a:cs typeface="Calibri"/>
              <a:sym typeface="Calibri"/>
            </a:endParaRPr>
          </a:p>
        </p:txBody>
      </p:sp>
      <p:pic>
        <p:nvPicPr>
          <p:cNvPr id="163" name="Google Shape;163;p63"/>
          <p:cNvPicPr preferRelativeResize="0"/>
          <p:nvPr/>
        </p:nvPicPr>
        <p:blipFill rotWithShape="1">
          <a:blip r:embed="rId3">
            <a:alphaModFix/>
          </a:blip>
          <a:srcRect/>
          <a:stretch/>
        </p:blipFill>
        <p:spPr>
          <a:xfrm>
            <a:off x="861752" y="692695"/>
            <a:ext cx="2400003" cy="734484"/>
          </a:xfrm>
          <a:prstGeom prst="rect">
            <a:avLst/>
          </a:prstGeom>
          <a:noFill/>
          <a:ln>
            <a:noFill/>
          </a:ln>
        </p:spPr>
      </p:pic>
      <p:sp>
        <p:nvSpPr>
          <p:cNvPr id="164" name="Google Shape;164;p63"/>
          <p:cNvSpPr txBox="1">
            <a:spLocks noGrp="1"/>
          </p:cNvSpPr>
          <p:nvPr>
            <p:ph type="subTitle" idx="1"/>
          </p:nvPr>
        </p:nvSpPr>
        <p:spPr>
          <a:xfrm>
            <a:off x="1266107" y="4509833"/>
            <a:ext cx="6270000" cy="11124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800"/>
              </a:spcBef>
              <a:spcAft>
                <a:spcPts val="0"/>
              </a:spcAft>
              <a:buSzPts val="2100"/>
              <a:buNone/>
              <a:defRPr sz="2800">
                <a:solidFill>
                  <a:schemeClr val="dk2"/>
                </a:solidFill>
                <a:latin typeface="Arial"/>
                <a:ea typeface="Arial"/>
                <a:cs typeface="Arial"/>
                <a:sym typeface="Arial"/>
              </a:defRPr>
            </a:lvl1pPr>
            <a:lvl2pPr lvl="1" algn="ctr">
              <a:lnSpc>
                <a:spcPct val="100000"/>
              </a:lnSpc>
              <a:spcBef>
                <a:spcPts val="800"/>
              </a:spcBef>
              <a:spcAft>
                <a:spcPts val="0"/>
              </a:spcAft>
              <a:buClr>
                <a:schemeClr val="dk1"/>
              </a:buClr>
              <a:buSzPts val="1700"/>
              <a:buNone/>
              <a:defRPr sz="2267"/>
            </a:lvl2pPr>
            <a:lvl3pPr lvl="2" algn="ctr">
              <a:lnSpc>
                <a:spcPct val="100000"/>
              </a:lnSpc>
              <a:spcBef>
                <a:spcPts val="800"/>
              </a:spcBef>
              <a:spcAft>
                <a:spcPts val="0"/>
              </a:spcAft>
              <a:buClr>
                <a:schemeClr val="dk1"/>
              </a:buClr>
              <a:buSzPts val="1600"/>
              <a:buNone/>
              <a:defRPr sz="2133"/>
            </a:lvl3pPr>
            <a:lvl4pPr lvl="3" algn="ctr">
              <a:lnSpc>
                <a:spcPct val="100000"/>
              </a:lnSpc>
              <a:spcBef>
                <a:spcPts val="800"/>
              </a:spcBef>
              <a:spcAft>
                <a:spcPts val="0"/>
              </a:spcAft>
              <a:buClr>
                <a:schemeClr val="dk1"/>
              </a:buClr>
              <a:buSzPts val="1400"/>
              <a:buNone/>
              <a:defRPr sz="1867"/>
            </a:lvl4pPr>
            <a:lvl5pPr lvl="4" algn="ctr">
              <a:lnSpc>
                <a:spcPct val="100000"/>
              </a:lnSpc>
              <a:spcBef>
                <a:spcPts val="800"/>
              </a:spcBef>
              <a:spcAft>
                <a:spcPts val="0"/>
              </a:spcAft>
              <a:buClr>
                <a:schemeClr val="dk1"/>
              </a:buClr>
              <a:buSzPts val="1400"/>
              <a:buNone/>
              <a:defRPr sz="1867"/>
            </a:lvl5pPr>
            <a:lvl6pPr lvl="5" algn="ctr">
              <a:lnSpc>
                <a:spcPct val="90000"/>
              </a:lnSpc>
              <a:spcBef>
                <a:spcPts val="533"/>
              </a:spcBef>
              <a:spcAft>
                <a:spcPts val="0"/>
              </a:spcAft>
              <a:buClr>
                <a:schemeClr val="dk1"/>
              </a:buClr>
              <a:buSzPts val="1400"/>
              <a:buNone/>
              <a:defRPr sz="1867"/>
            </a:lvl6pPr>
            <a:lvl7pPr lvl="6" algn="ctr">
              <a:lnSpc>
                <a:spcPct val="90000"/>
              </a:lnSpc>
              <a:spcBef>
                <a:spcPts val="533"/>
              </a:spcBef>
              <a:spcAft>
                <a:spcPts val="0"/>
              </a:spcAft>
              <a:buClr>
                <a:schemeClr val="dk1"/>
              </a:buClr>
              <a:buSzPts val="1400"/>
              <a:buNone/>
              <a:defRPr sz="1867"/>
            </a:lvl7pPr>
            <a:lvl8pPr lvl="7" algn="ctr">
              <a:lnSpc>
                <a:spcPct val="90000"/>
              </a:lnSpc>
              <a:spcBef>
                <a:spcPts val="533"/>
              </a:spcBef>
              <a:spcAft>
                <a:spcPts val="0"/>
              </a:spcAft>
              <a:buClr>
                <a:schemeClr val="dk1"/>
              </a:buClr>
              <a:buSzPts val="1400"/>
              <a:buNone/>
              <a:defRPr sz="1867"/>
            </a:lvl8pPr>
            <a:lvl9pPr lvl="8" algn="ctr">
              <a:lnSpc>
                <a:spcPct val="90000"/>
              </a:lnSpc>
              <a:spcBef>
                <a:spcPts val="533"/>
              </a:spcBef>
              <a:spcAft>
                <a:spcPts val="0"/>
              </a:spcAft>
              <a:buClr>
                <a:schemeClr val="dk1"/>
              </a:buClr>
              <a:buSzPts val="1400"/>
              <a:buNone/>
              <a:defRPr sz="1867"/>
            </a:lvl9pPr>
          </a:lstStyle>
          <a:p>
            <a:endParaRPr/>
          </a:p>
        </p:txBody>
      </p:sp>
      <p:sp>
        <p:nvSpPr>
          <p:cNvPr id="165" name="Google Shape;165;p63"/>
          <p:cNvSpPr txBox="1">
            <a:spLocks noGrp="1"/>
          </p:cNvSpPr>
          <p:nvPr>
            <p:ph type="title"/>
          </p:nvPr>
        </p:nvSpPr>
        <p:spPr>
          <a:xfrm>
            <a:off x="1266105" y="1551752"/>
            <a:ext cx="5214000" cy="27944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4133">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6" name="Google Shape;166;p63"/>
          <p:cNvPicPr preferRelativeResize="0"/>
          <p:nvPr/>
        </p:nvPicPr>
        <p:blipFill rotWithShape="1">
          <a:blip r:embed="rId4">
            <a:alphaModFix/>
          </a:blip>
          <a:srcRect/>
          <a:stretch/>
        </p:blipFill>
        <p:spPr>
          <a:xfrm>
            <a:off x="861751" y="5770202"/>
            <a:ext cx="1877572" cy="396241"/>
          </a:xfrm>
          <a:prstGeom prst="rect">
            <a:avLst/>
          </a:prstGeom>
          <a:noFill/>
          <a:ln>
            <a:noFill/>
          </a:ln>
        </p:spPr>
      </p:pic>
      <p:sp>
        <p:nvSpPr>
          <p:cNvPr id="167" name="Google Shape;167;p63"/>
          <p:cNvSpPr txBox="1"/>
          <p:nvPr/>
        </p:nvSpPr>
        <p:spPr>
          <a:xfrm>
            <a:off x="8112225" y="5889446"/>
            <a:ext cx="3936400" cy="311617"/>
          </a:xfrm>
          <a:prstGeom prst="rect">
            <a:avLst/>
          </a:prstGeom>
          <a:noFill/>
          <a:ln>
            <a:noFill/>
          </a:ln>
        </p:spPr>
        <p:txBody>
          <a:bodyPr spcFirstLastPara="1" wrap="square" lIns="52733" tIns="52733" rIns="52733" bIns="52733"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333" b="0" i="0" u="none" strike="noStrike" cap="none">
                <a:solidFill>
                  <a:srgbClr val="000000"/>
                </a:solidFill>
                <a:latin typeface="Arial"/>
                <a:ea typeface="Arial"/>
                <a:cs typeface="Arial"/>
                <a:sym typeface="Arial"/>
              </a:rPr>
              <a:t>www.vlaanderen.be/informatievlaanderen</a:t>
            </a:r>
            <a:endParaRPr sz="1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73960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320"/>
        <p:cNvGrpSpPr/>
        <p:nvPr/>
      </p:nvGrpSpPr>
      <p:grpSpPr>
        <a:xfrm>
          <a:off x="0" y="0"/>
          <a:ext cx="0" cy="0"/>
          <a:chOff x="0" y="0"/>
          <a:chExt cx="0" cy="0"/>
        </a:xfrm>
      </p:grpSpPr>
      <p:sp>
        <p:nvSpPr>
          <p:cNvPr id="321" name="Google Shape;321;g274482e7a8e_0_522"/>
          <p:cNvSpPr txBox="1">
            <a:spLocks noGrp="1"/>
          </p:cNvSpPr>
          <p:nvPr>
            <p:ph type="title"/>
          </p:nvPr>
        </p:nvSpPr>
        <p:spPr>
          <a:xfrm>
            <a:off x="838200" y="365125"/>
            <a:ext cx="10515600" cy="703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2700"/>
              <a:buFont typeface="Calibri"/>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22" name="Google Shape;322;g274482e7a8e_0_522"/>
          <p:cNvSpPr txBox="1">
            <a:spLocks noGrp="1"/>
          </p:cNvSpPr>
          <p:nvPr>
            <p:ph type="body" idx="1"/>
          </p:nvPr>
        </p:nvSpPr>
        <p:spPr>
          <a:xfrm>
            <a:off x="838200" y="1879101"/>
            <a:ext cx="10515600" cy="4298000"/>
          </a:xfrm>
          <a:prstGeom prst="rect">
            <a:avLst/>
          </a:prstGeom>
          <a:noFill/>
          <a:ln>
            <a:noFill/>
          </a:ln>
        </p:spPr>
        <p:txBody>
          <a:bodyPr spcFirstLastPara="1" wrap="square" lIns="68575" tIns="34275" rIns="68575" bIns="34275" anchor="t" anchorCtr="0">
            <a:normAutofit/>
          </a:bodyPr>
          <a:lstStyle>
            <a:lvl1pPr marL="609585" lvl="0" indent="-304792" algn="l" rtl="0">
              <a:lnSpc>
                <a:spcPct val="90000"/>
              </a:lnSpc>
              <a:spcBef>
                <a:spcPts val="1067"/>
              </a:spcBef>
              <a:spcAft>
                <a:spcPts val="0"/>
              </a:spcAft>
              <a:buClr>
                <a:schemeClr val="dk1"/>
              </a:buClr>
              <a:buSzPts val="2100"/>
              <a:buNone/>
              <a:defRPr/>
            </a:lvl1pPr>
            <a:lvl2pPr marL="1219170" lvl="1" indent="-372524" algn="l" rtl="0">
              <a:lnSpc>
                <a:spcPct val="90000"/>
              </a:lnSpc>
              <a:spcBef>
                <a:spcPts val="533"/>
              </a:spcBef>
              <a:spcAft>
                <a:spcPts val="0"/>
              </a:spcAft>
              <a:buSzPts val="800"/>
              <a:buChar char="■"/>
              <a:defRPr/>
            </a:lvl2pPr>
            <a:lvl3pPr marL="1828754" lvl="2" indent="-372524" algn="l" rtl="0">
              <a:lnSpc>
                <a:spcPct val="90000"/>
              </a:lnSpc>
              <a:spcBef>
                <a:spcPts val="533"/>
              </a:spcBef>
              <a:spcAft>
                <a:spcPts val="0"/>
              </a:spcAft>
              <a:buSzPts val="800"/>
              <a:buChar char="?"/>
              <a:defRPr/>
            </a:lvl3pPr>
            <a:lvl4pPr marL="2438339" lvl="3" indent="-372524" algn="l" rtl="0">
              <a:lnSpc>
                <a:spcPct val="90000"/>
              </a:lnSpc>
              <a:spcBef>
                <a:spcPts val="533"/>
              </a:spcBef>
              <a:spcAft>
                <a:spcPts val="0"/>
              </a:spcAft>
              <a:buSzPts val="800"/>
              <a:buChar char="■"/>
              <a:defRPr/>
            </a:lvl4pPr>
            <a:lvl5pPr marL="3047924" lvl="4" indent="-372524" algn="l" rtl="0">
              <a:lnSpc>
                <a:spcPct val="90000"/>
              </a:lnSpc>
              <a:spcBef>
                <a:spcPts val="533"/>
              </a:spcBef>
              <a:spcAft>
                <a:spcPts val="0"/>
              </a:spcAft>
              <a:buSzPts val="8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323" name="Google Shape;323;g274482e7a8e_0_522"/>
          <p:cNvSpPr txBox="1">
            <a:spLocks noGrp="1"/>
          </p:cNvSpPr>
          <p:nvPr>
            <p:ph type="ftr" idx="11"/>
          </p:nvPr>
        </p:nvSpPr>
        <p:spPr>
          <a:xfrm>
            <a:off x="9807479" y="6475856"/>
            <a:ext cx="2063200" cy="3652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Clr>
                <a:srgbClr val="8E8E8E"/>
              </a:buClr>
              <a:buSzPts val="1100"/>
              <a:buFont typeface="Calibri"/>
              <a:buNone/>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324" name="Google Shape;324;g274482e7a8e_0_522"/>
          <p:cNvSpPr txBox="1">
            <a:spLocks noGrp="1"/>
          </p:cNvSpPr>
          <p:nvPr>
            <p:ph type="sldNum" idx="12"/>
          </p:nvPr>
        </p:nvSpPr>
        <p:spPr>
          <a:xfrm>
            <a:off x="11353800" y="6475857"/>
            <a:ext cx="8384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1pPr>
            <a:lvl2pPr marL="0" marR="0" lvl="1"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2pPr>
            <a:lvl3pPr marL="0" marR="0" lvl="2"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3pPr>
            <a:lvl4pPr marL="0" marR="0" lvl="3"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4pPr>
            <a:lvl5pPr marL="0" marR="0" lvl="4"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5pPr>
            <a:lvl6pPr marL="0" marR="0" lvl="5"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6pPr>
            <a:lvl7pPr marL="0" marR="0" lvl="6"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7pPr>
            <a:lvl8pPr marL="0" marR="0" lvl="7"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8pPr>
            <a:lvl9pPr marL="0" marR="0" lvl="8"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9pPr>
          </a:lstStyle>
          <a:p>
            <a:fld id="{00000000-1234-1234-1234-123412341234}" type="slidenum">
              <a:rPr lang="en-GB" smtClean="0"/>
              <a:pPr/>
              <a:t>‹#›</a:t>
            </a:fld>
            <a:endParaRPr lang="en-GB"/>
          </a:p>
        </p:txBody>
      </p:sp>
      <p:sp>
        <p:nvSpPr>
          <p:cNvPr id="325" name="Google Shape;325;g274482e7a8e_0_522"/>
          <p:cNvSpPr/>
          <p:nvPr/>
        </p:nvSpPr>
        <p:spPr>
          <a:xfrm>
            <a:off x="0" y="0"/>
            <a:ext cx="219600" cy="6858000"/>
          </a:xfrm>
          <a:prstGeom prst="rect">
            <a:avLst/>
          </a:prstGeom>
          <a:solidFill>
            <a:srgbClr val="FFEB00"/>
          </a:solidFill>
          <a:ln>
            <a:noFill/>
          </a:ln>
        </p:spPr>
        <p:txBody>
          <a:bodyPr spcFirstLastPara="1" wrap="square" lIns="91433" tIns="45700" rIns="91433" bIns="45700" anchor="ctr" anchorCtr="0">
            <a:noAutofit/>
          </a:bodyPr>
          <a:lstStyle/>
          <a:p>
            <a:pPr marL="0" marR="0" lvl="0" indent="0" algn="ctr" rtl="0">
              <a:spcBef>
                <a:spcPts val="0"/>
              </a:spcBef>
              <a:spcAft>
                <a:spcPts val="0"/>
              </a:spcAft>
              <a:buClr>
                <a:schemeClr val="dk1"/>
              </a:buClr>
              <a:buSzPts val="1400"/>
              <a:buFont typeface="Arial"/>
              <a:buNone/>
            </a:pPr>
            <a:endParaRPr sz="1867" b="0" i="0" u="none" strike="noStrike" cap="none">
              <a:solidFill>
                <a:schemeClr val="lt1"/>
              </a:solidFill>
              <a:latin typeface="Calibri"/>
              <a:ea typeface="Calibri"/>
              <a:cs typeface="Calibri"/>
              <a:sym typeface="Calibri"/>
            </a:endParaRPr>
          </a:p>
        </p:txBody>
      </p:sp>
      <p:sp>
        <p:nvSpPr>
          <p:cNvPr id="326" name="Google Shape;326;g274482e7a8e_0_522"/>
          <p:cNvSpPr txBox="1">
            <a:spLocks noGrp="1"/>
          </p:cNvSpPr>
          <p:nvPr>
            <p:ph type="body" idx="2"/>
          </p:nvPr>
        </p:nvSpPr>
        <p:spPr>
          <a:xfrm>
            <a:off x="838200" y="1241551"/>
            <a:ext cx="10515600" cy="464800"/>
          </a:xfrm>
          <a:prstGeom prst="rect">
            <a:avLst/>
          </a:prstGeom>
          <a:noFill/>
          <a:ln>
            <a:noFill/>
          </a:ln>
        </p:spPr>
        <p:txBody>
          <a:bodyPr spcFirstLastPara="1" wrap="square" lIns="68575" tIns="34275" rIns="68575" bIns="34275" anchor="ctr" anchorCtr="0">
            <a:normAutofit/>
          </a:bodyPr>
          <a:lstStyle>
            <a:lvl1pPr marL="609585" lvl="0" indent="-304792" algn="l" rtl="0">
              <a:lnSpc>
                <a:spcPct val="90000"/>
              </a:lnSpc>
              <a:spcBef>
                <a:spcPts val="1067"/>
              </a:spcBef>
              <a:spcAft>
                <a:spcPts val="0"/>
              </a:spcAft>
              <a:buClr>
                <a:schemeClr val="accent6"/>
              </a:buClr>
              <a:buSzPts val="1800"/>
              <a:buNone/>
              <a:defRPr sz="2400" b="1" cap="none">
                <a:solidFill>
                  <a:schemeClr val="accent6"/>
                </a:solidFill>
              </a:defRPr>
            </a:lvl1pPr>
            <a:lvl2pPr marL="1219170" lvl="1" indent="-372524" algn="l" rtl="0">
              <a:lnSpc>
                <a:spcPct val="90000"/>
              </a:lnSpc>
              <a:spcBef>
                <a:spcPts val="533"/>
              </a:spcBef>
              <a:spcAft>
                <a:spcPts val="0"/>
              </a:spcAft>
              <a:buSzPts val="800"/>
              <a:buChar char="■"/>
              <a:defRPr/>
            </a:lvl2pPr>
            <a:lvl3pPr marL="1828754" lvl="2" indent="-372524" algn="l" rtl="0">
              <a:lnSpc>
                <a:spcPct val="90000"/>
              </a:lnSpc>
              <a:spcBef>
                <a:spcPts val="533"/>
              </a:spcBef>
              <a:spcAft>
                <a:spcPts val="0"/>
              </a:spcAft>
              <a:buSzPts val="800"/>
              <a:buChar char="?"/>
              <a:defRPr/>
            </a:lvl3pPr>
            <a:lvl4pPr marL="2438339" lvl="3" indent="-372524" algn="l" rtl="0">
              <a:lnSpc>
                <a:spcPct val="90000"/>
              </a:lnSpc>
              <a:spcBef>
                <a:spcPts val="533"/>
              </a:spcBef>
              <a:spcAft>
                <a:spcPts val="0"/>
              </a:spcAft>
              <a:buSzPts val="800"/>
              <a:buChar char="■"/>
              <a:defRPr/>
            </a:lvl4pPr>
            <a:lvl5pPr marL="3047924" lvl="4" indent="-372524" algn="l" rtl="0">
              <a:lnSpc>
                <a:spcPct val="90000"/>
              </a:lnSpc>
              <a:spcBef>
                <a:spcPts val="533"/>
              </a:spcBef>
              <a:spcAft>
                <a:spcPts val="0"/>
              </a:spcAft>
              <a:buSzPts val="8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28034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el + Tussentitel + Foto links">
  <p:cSld name="Titel + Tussentitel + Foto links">
    <p:bg>
      <p:bgPr>
        <a:solidFill>
          <a:srgbClr val="FFFFFF"/>
        </a:solidFill>
        <a:effectLst/>
      </p:bgPr>
    </p:bg>
    <p:spTree>
      <p:nvGrpSpPr>
        <p:cNvPr id="1" name="Shape 175"/>
        <p:cNvGrpSpPr/>
        <p:nvPr/>
      </p:nvGrpSpPr>
      <p:grpSpPr>
        <a:xfrm>
          <a:off x="0" y="0"/>
          <a:ext cx="0" cy="0"/>
          <a:chOff x="0" y="0"/>
          <a:chExt cx="0" cy="0"/>
        </a:xfrm>
      </p:grpSpPr>
      <p:sp>
        <p:nvSpPr>
          <p:cNvPr id="176" name="Google Shape;176;g2a5fd8ed3b0_0_3325"/>
          <p:cNvSpPr/>
          <p:nvPr/>
        </p:nvSpPr>
        <p:spPr>
          <a:xfrm>
            <a:off x="0" y="0"/>
            <a:ext cx="219600" cy="6858000"/>
          </a:xfrm>
          <a:prstGeom prst="rect">
            <a:avLst/>
          </a:prstGeom>
          <a:solidFill>
            <a:srgbClr val="FFEB00"/>
          </a:solidFill>
          <a:ln>
            <a:noFill/>
          </a:ln>
        </p:spPr>
        <p:txBody>
          <a:bodyPr spcFirstLastPara="1" wrap="square" lIns="91433" tIns="45700" rIns="91433" bIns="45700" anchor="ctr" anchorCtr="1">
            <a:noAutofit/>
          </a:bodyPr>
          <a:lstStyle/>
          <a:p>
            <a:pPr marL="0" marR="0" lvl="0" indent="0" algn="ctr" rtl="0">
              <a:lnSpc>
                <a:spcPct val="100000"/>
              </a:lnSpc>
              <a:spcBef>
                <a:spcPts val="0"/>
              </a:spcBef>
              <a:spcAft>
                <a:spcPts val="0"/>
              </a:spcAft>
              <a:buClr>
                <a:srgbClr val="000000"/>
              </a:buClr>
              <a:buSzPts val="1400"/>
              <a:buFont typeface="Calibri"/>
              <a:buNone/>
            </a:pPr>
            <a:endParaRPr sz="1867" b="0" i="0" u="none" strike="noStrike" cap="none">
              <a:solidFill>
                <a:srgbClr val="FFFFFF"/>
              </a:solidFill>
              <a:latin typeface="Arial"/>
              <a:ea typeface="Arial"/>
              <a:cs typeface="Arial"/>
              <a:sym typeface="Arial"/>
            </a:endParaRPr>
          </a:p>
        </p:txBody>
      </p:sp>
      <p:sp>
        <p:nvSpPr>
          <p:cNvPr id="177" name="Google Shape;177;g2a5fd8ed3b0_0_3325"/>
          <p:cNvSpPr>
            <a:spLocks noGrp="1"/>
          </p:cNvSpPr>
          <p:nvPr>
            <p:ph type="pic" idx="2"/>
          </p:nvPr>
        </p:nvSpPr>
        <p:spPr>
          <a:xfrm>
            <a:off x="6096003" y="0"/>
            <a:ext cx="6096000" cy="6858000"/>
          </a:xfrm>
          <a:prstGeom prst="rect">
            <a:avLst/>
          </a:prstGeom>
          <a:noFill/>
          <a:ln>
            <a:noFill/>
          </a:ln>
        </p:spPr>
      </p:sp>
      <p:sp>
        <p:nvSpPr>
          <p:cNvPr id="178" name="Google Shape;178;g2a5fd8ed3b0_0_3325"/>
          <p:cNvSpPr txBox="1">
            <a:spLocks noGrp="1"/>
          </p:cNvSpPr>
          <p:nvPr>
            <p:ph type="body" idx="1"/>
          </p:nvPr>
        </p:nvSpPr>
        <p:spPr>
          <a:xfrm>
            <a:off x="836611" y="368301"/>
            <a:ext cx="4906800" cy="368000"/>
          </a:xfrm>
          <a:prstGeom prst="rect">
            <a:avLst/>
          </a:prstGeom>
          <a:noFill/>
          <a:ln>
            <a:noFill/>
          </a:ln>
        </p:spPr>
        <p:txBody>
          <a:bodyPr spcFirstLastPara="1" wrap="square" lIns="0" tIns="34275" rIns="0" bIns="34275" anchor="ctr" anchorCtr="0">
            <a:normAutofit/>
          </a:bodyPr>
          <a:lstStyle>
            <a:lvl1pPr marL="609585" lvl="0" indent="-304792" algn="l">
              <a:lnSpc>
                <a:spcPct val="90000"/>
              </a:lnSpc>
              <a:spcBef>
                <a:spcPts val="1067"/>
              </a:spcBef>
              <a:spcAft>
                <a:spcPts val="0"/>
              </a:spcAft>
              <a:buClr>
                <a:srgbClr val="3C3D3C"/>
              </a:buClr>
              <a:buSzPts val="1500"/>
              <a:buFont typeface="Arial"/>
              <a:buNone/>
              <a:defRPr sz="2000" cap="none"/>
            </a:lvl1pPr>
            <a:lvl2pPr marL="1219170" lvl="1" indent="-423323" algn="l">
              <a:lnSpc>
                <a:spcPct val="90000"/>
              </a:lnSpc>
              <a:spcBef>
                <a:spcPts val="533"/>
              </a:spcBef>
              <a:spcAft>
                <a:spcPts val="0"/>
              </a:spcAft>
              <a:buSzPts val="1400"/>
              <a:buChar char="▪"/>
              <a:defRPr/>
            </a:lvl2pPr>
            <a:lvl3pPr marL="1828754" lvl="2" indent="-423323" algn="l">
              <a:lnSpc>
                <a:spcPct val="90000"/>
              </a:lnSpc>
              <a:spcBef>
                <a:spcPts val="533"/>
              </a:spcBef>
              <a:spcAft>
                <a:spcPts val="0"/>
              </a:spcAft>
              <a:buSzPts val="1400"/>
              <a:buChar char="▪"/>
              <a:defRPr/>
            </a:lvl3pPr>
            <a:lvl4pPr marL="2438339" lvl="3" indent="-423323" algn="l">
              <a:lnSpc>
                <a:spcPct val="90000"/>
              </a:lnSpc>
              <a:spcBef>
                <a:spcPts val="533"/>
              </a:spcBef>
              <a:spcAft>
                <a:spcPts val="0"/>
              </a:spcAft>
              <a:buSzPts val="1400"/>
              <a:buChar char="▪"/>
              <a:defRPr/>
            </a:lvl4pPr>
            <a:lvl5pPr marL="3047924" lvl="4" indent="-423323" algn="l">
              <a:lnSpc>
                <a:spcPct val="90000"/>
              </a:lnSpc>
              <a:spcBef>
                <a:spcPts val="533"/>
              </a:spcBef>
              <a:spcAft>
                <a:spcPts val="0"/>
              </a:spcAft>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79" name="Google Shape;179;g2a5fd8ed3b0_0_3325"/>
          <p:cNvSpPr txBox="1">
            <a:spLocks noGrp="1"/>
          </p:cNvSpPr>
          <p:nvPr>
            <p:ph type="title"/>
          </p:nvPr>
        </p:nvSpPr>
        <p:spPr>
          <a:xfrm>
            <a:off x="836611" y="736348"/>
            <a:ext cx="4906800" cy="703600"/>
          </a:xfrm>
          <a:prstGeom prst="rect">
            <a:avLst/>
          </a:prstGeom>
          <a:noFill/>
          <a:ln>
            <a:noFill/>
          </a:ln>
        </p:spPr>
        <p:txBody>
          <a:bodyPr spcFirstLastPara="1" wrap="square" lIns="0" tIns="34275" rIns="0" bIns="34275" anchor="t" anchorCtr="0">
            <a:normAutofit/>
          </a:bodyPr>
          <a:lstStyle>
            <a:lvl1pPr lvl="0" algn="l">
              <a:lnSpc>
                <a:spcPct val="90000"/>
              </a:lnSpc>
              <a:spcBef>
                <a:spcPts val="0"/>
              </a:spcBef>
              <a:spcAft>
                <a:spcPts val="0"/>
              </a:spcAft>
              <a:buClr>
                <a:srgbClr val="3C3D3C"/>
              </a:buClr>
              <a:buSzPts val="27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0" name="Google Shape;180;g2a5fd8ed3b0_0_3325"/>
          <p:cNvSpPr txBox="1">
            <a:spLocks noGrp="1"/>
          </p:cNvSpPr>
          <p:nvPr>
            <p:ph type="ftr" idx="11"/>
          </p:nvPr>
        </p:nvSpPr>
        <p:spPr>
          <a:xfrm>
            <a:off x="839784" y="6344985"/>
            <a:ext cx="4833200" cy="365200"/>
          </a:xfrm>
          <a:prstGeom prst="rect">
            <a:avLst/>
          </a:prstGeom>
          <a:noFill/>
          <a:ln>
            <a:noFill/>
          </a:ln>
        </p:spPr>
        <p:txBody>
          <a:bodyPr spcFirstLastPara="1" wrap="square" lIns="0" tIns="34275" rIns="0" bIns="34275" anchor="ctr" anchorCtr="0">
            <a:noAutofit/>
          </a:bodyPr>
          <a:lstStyle>
            <a:lvl1pPr lvl="0" algn="l">
              <a:lnSpc>
                <a:spcPct val="100000"/>
              </a:lnSpc>
              <a:spcBef>
                <a:spcPts val="0"/>
              </a:spcBef>
              <a:spcAft>
                <a:spcPts val="0"/>
              </a:spcAft>
              <a:buClr>
                <a:srgbClr val="3C3D3C"/>
              </a:buClr>
              <a:buSzPts val="9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1" name="Google Shape;181;g2a5fd8ed3b0_0_3325"/>
          <p:cNvSpPr txBox="1">
            <a:spLocks noGrp="1"/>
          </p:cNvSpPr>
          <p:nvPr>
            <p:ph type="sldNum" idx="12"/>
          </p:nvPr>
        </p:nvSpPr>
        <p:spPr>
          <a:xfrm>
            <a:off x="10514008" y="6344985"/>
            <a:ext cx="838400" cy="365200"/>
          </a:xfrm>
          <a:prstGeom prst="rect">
            <a:avLst/>
          </a:prstGeom>
          <a:noFill/>
          <a:ln>
            <a:noFill/>
          </a:ln>
        </p:spPr>
        <p:txBody>
          <a:bodyPr spcFirstLastPara="1" wrap="square" lIns="0" tIns="34275" rIns="0" bIns="34275" anchor="ctr" anchorCtr="0">
            <a:noAutofit/>
          </a:bodyPr>
          <a:lstStyle>
            <a:lvl1pPr marL="0" marR="0" lvl="0" indent="0" algn="r">
              <a:lnSpc>
                <a:spcPct val="100000"/>
              </a:lnSpc>
              <a:spcBef>
                <a:spcPts val="0"/>
              </a:spcBef>
              <a:spcAft>
                <a:spcPts val="0"/>
              </a:spcAft>
              <a:buClr>
                <a:srgbClr val="3C3D3C"/>
              </a:buClr>
              <a:buSzPts val="900"/>
              <a:buFont typeface="Arial"/>
              <a:buNone/>
              <a:defRPr sz="1200" b="1" i="0" u="none" strike="noStrike" cap="none">
                <a:solidFill>
                  <a:srgbClr val="3C3D3C"/>
                </a:solidFill>
                <a:latin typeface="Arial"/>
                <a:ea typeface="Arial"/>
                <a:cs typeface="Arial"/>
                <a:sym typeface="Arial"/>
              </a:defRPr>
            </a:lvl1pPr>
            <a:lvl2pPr marL="0" marR="0" lvl="1" indent="0" algn="r">
              <a:lnSpc>
                <a:spcPct val="100000"/>
              </a:lnSpc>
              <a:spcBef>
                <a:spcPts val="0"/>
              </a:spcBef>
              <a:spcAft>
                <a:spcPts val="0"/>
              </a:spcAft>
              <a:buClr>
                <a:srgbClr val="3C3D3C"/>
              </a:buClr>
              <a:buSzPts val="900"/>
              <a:buFont typeface="Arial"/>
              <a:buNone/>
              <a:defRPr sz="1200" b="1" i="0" u="none" strike="noStrike" cap="none">
                <a:solidFill>
                  <a:srgbClr val="3C3D3C"/>
                </a:solidFill>
                <a:latin typeface="Arial"/>
                <a:ea typeface="Arial"/>
                <a:cs typeface="Arial"/>
                <a:sym typeface="Arial"/>
              </a:defRPr>
            </a:lvl2pPr>
            <a:lvl3pPr marL="0" marR="0" lvl="2" indent="0" algn="r">
              <a:lnSpc>
                <a:spcPct val="100000"/>
              </a:lnSpc>
              <a:spcBef>
                <a:spcPts val="0"/>
              </a:spcBef>
              <a:spcAft>
                <a:spcPts val="0"/>
              </a:spcAft>
              <a:buClr>
                <a:srgbClr val="3C3D3C"/>
              </a:buClr>
              <a:buSzPts val="900"/>
              <a:buFont typeface="Arial"/>
              <a:buNone/>
              <a:defRPr sz="1200" b="1" i="0" u="none" strike="noStrike" cap="none">
                <a:solidFill>
                  <a:srgbClr val="3C3D3C"/>
                </a:solidFill>
                <a:latin typeface="Arial"/>
                <a:ea typeface="Arial"/>
                <a:cs typeface="Arial"/>
                <a:sym typeface="Arial"/>
              </a:defRPr>
            </a:lvl3pPr>
            <a:lvl4pPr marL="0" marR="0" lvl="3" indent="0" algn="r">
              <a:lnSpc>
                <a:spcPct val="100000"/>
              </a:lnSpc>
              <a:spcBef>
                <a:spcPts val="0"/>
              </a:spcBef>
              <a:spcAft>
                <a:spcPts val="0"/>
              </a:spcAft>
              <a:buClr>
                <a:srgbClr val="3C3D3C"/>
              </a:buClr>
              <a:buSzPts val="900"/>
              <a:buFont typeface="Arial"/>
              <a:buNone/>
              <a:defRPr sz="1200" b="1" i="0" u="none" strike="noStrike" cap="none">
                <a:solidFill>
                  <a:srgbClr val="3C3D3C"/>
                </a:solidFill>
                <a:latin typeface="Arial"/>
                <a:ea typeface="Arial"/>
                <a:cs typeface="Arial"/>
                <a:sym typeface="Arial"/>
              </a:defRPr>
            </a:lvl4pPr>
            <a:lvl5pPr marL="0" marR="0" lvl="4" indent="0" algn="r">
              <a:lnSpc>
                <a:spcPct val="100000"/>
              </a:lnSpc>
              <a:spcBef>
                <a:spcPts val="0"/>
              </a:spcBef>
              <a:spcAft>
                <a:spcPts val="0"/>
              </a:spcAft>
              <a:buClr>
                <a:srgbClr val="3C3D3C"/>
              </a:buClr>
              <a:buSzPts val="900"/>
              <a:buFont typeface="Arial"/>
              <a:buNone/>
              <a:defRPr sz="1200" b="1" i="0" u="none" strike="noStrike" cap="none">
                <a:solidFill>
                  <a:srgbClr val="3C3D3C"/>
                </a:solidFill>
                <a:latin typeface="Arial"/>
                <a:ea typeface="Arial"/>
                <a:cs typeface="Arial"/>
                <a:sym typeface="Arial"/>
              </a:defRPr>
            </a:lvl5pPr>
            <a:lvl6pPr marL="0" marR="0" lvl="5" indent="0" algn="r">
              <a:lnSpc>
                <a:spcPct val="100000"/>
              </a:lnSpc>
              <a:spcBef>
                <a:spcPts val="0"/>
              </a:spcBef>
              <a:spcAft>
                <a:spcPts val="0"/>
              </a:spcAft>
              <a:buClr>
                <a:srgbClr val="3C3D3C"/>
              </a:buClr>
              <a:buSzPts val="900"/>
              <a:buFont typeface="Arial"/>
              <a:buNone/>
              <a:defRPr sz="1200" b="1" i="0" u="none" strike="noStrike" cap="none">
                <a:solidFill>
                  <a:srgbClr val="3C3D3C"/>
                </a:solidFill>
                <a:latin typeface="Arial"/>
                <a:ea typeface="Arial"/>
                <a:cs typeface="Arial"/>
                <a:sym typeface="Arial"/>
              </a:defRPr>
            </a:lvl6pPr>
            <a:lvl7pPr marL="0" marR="0" lvl="6" indent="0" algn="r">
              <a:lnSpc>
                <a:spcPct val="100000"/>
              </a:lnSpc>
              <a:spcBef>
                <a:spcPts val="0"/>
              </a:spcBef>
              <a:spcAft>
                <a:spcPts val="0"/>
              </a:spcAft>
              <a:buClr>
                <a:srgbClr val="3C3D3C"/>
              </a:buClr>
              <a:buSzPts val="900"/>
              <a:buFont typeface="Arial"/>
              <a:buNone/>
              <a:defRPr sz="1200" b="1" i="0" u="none" strike="noStrike" cap="none">
                <a:solidFill>
                  <a:srgbClr val="3C3D3C"/>
                </a:solidFill>
                <a:latin typeface="Arial"/>
                <a:ea typeface="Arial"/>
                <a:cs typeface="Arial"/>
                <a:sym typeface="Arial"/>
              </a:defRPr>
            </a:lvl7pPr>
            <a:lvl8pPr marL="0" marR="0" lvl="7" indent="0" algn="r">
              <a:lnSpc>
                <a:spcPct val="100000"/>
              </a:lnSpc>
              <a:spcBef>
                <a:spcPts val="0"/>
              </a:spcBef>
              <a:spcAft>
                <a:spcPts val="0"/>
              </a:spcAft>
              <a:buClr>
                <a:srgbClr val="3C3D3C"/>
              </a:buClr>
              <a:buSzPts val="900"/>
              <a:buFont typeface="Arial"/>
              <a:buNone/>
              <a:defRPr sz="1200" b="1" i="0" u="none" strike="noStrike" cap="none">
                <a:solidFill>
                  <a:srgbClr val="3C3D3C"/>
                </a:solidFill>
                <a:latin typeface="Arial"/>
                <a:ea typeface="Arial"/>
                <a:cs typeface="Arial"/>
                <a:sym typeface="Arial"/>
              </a:defRPr>
            </a:lvl8pPr>
            <a:lvl9pPr marL="0" marR="0" lvl="8" indent="0" algn="r">
              <a:lnSpc>
                <a:spcPct val="100000"/>
              </a:lnSpc>
              <a:spcBef>
                <a:spcPts val="0"/>
              </a:spcBef>
              <a:spcAft>
                <a:spcPts val="0"/>
              </a:spcAft>
              <a:buClr>
                <a:srgbClr val="3C3D3C"/>
              </a:buClr>
              <a:buSzPts val="900"/>
              <a:buFont typeface="Arial"/>
              <a:buNone/>
              <a:defRPr sz="1200" b="1" i="0" u="none" strike="noStrike" cap="none">
                <a:solidFill>
                  <a:srgbClr val="3C3D3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extLst>
      <p:ext uri="{BB962C8B-B14F-4D97-AF65-F5344CB8AC3E}">
        <p14:creationId xmlns:p14="http://schemas.microsoft.com/office/powerpoint/2010/main" val="232078690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20" name="Google Shape;20;p42"/>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4933"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21" name="Google Shape;21;p42"/>
          <p:cNvSpPr txBox="1">
            <a:spLocks noGrp="1"/>
          </p:cNvSpPr>
          <p:nvPr>
            <p:ph type="body" idx="1"/>
          </p:nvPr>
        </p:nvSpPr>
        <p:spPr>
          <a:xfrm>
            <a:off x="720000" y="1915200"/>
            <a:ext cx="10752000" cy="3672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Char char="•"/>
              <a:defRPr sz="2933" i="0" u="none" strike="noStrike" cap="none">
                <a:solidFill>
                  <a:schemeClr val="dk1"/>
                </a:solidFill>
              </a:defRPr>
            </a:lvl1pPr>
            <a:lvl2pPr marL="1219170" marR="0" lvl="1" indent="-444489" algn="l">
              <a:lnSpc>
                <a:spcPct val="90000"/>
              </a:lnSpc>
              <a:spcBef>
                <a:spcPts val="400"/>
              </a:spcBef>
              <a:spcAft>
                <a:spcPts val="0"/>
              </a:spcAft>
              <a:buClr>
                <a:srgbClr val="7F7F7F"/>
              </a:buClr>
              <a:buSzPts val="1650"/>
              <a:buChar char="•"/>
              <a:defRPr sz="2933" i="0" u="none" strike="noStrike" cap="none">
                <a:solidFill>
                  <a:srgbClr val="7F7F7F"/>
                </a:solidFill>
              </a:defRPr>
            </a:lvl2pPr>
            <a:lvl3pPr marL="1828754" marR="0" lvl="2" indent="-448722" algn="l">
              <a:lnSpc>
                <a:spcPct val="90000"/>
              </a:lnSpc>
              <a:spcBef>
                <a:spcPts val="400"/>
              </a:spcBef>
              <a:spcAft>
                <a:spcPts val="0"/>
              </a:spcAft>
              <a:buClr>
                <a:schemeClr val="dk1"/>
              </a:buClr>
              <a:buSzPts val="1700"/>
              <a:buChar char="•"/>
              <a:defRPr sz="2667" i="0" u="none" strike="noStrike" cap="none">
                <a:solidFill>
                  <a:schemeClr val="dk1"/>
                </a:solidFill>
              </a:defRPr>
            </a:lvl3pPr>
            <a:lvl4pPr marL="2438339" marR="0" lvl="3" indent="-431789" algn="l">
              <a:lnSpc>
                <a:spcPct val="90000"/>
              </a:lnSpc>
              <a:spcBef>
                <a:spcPts val="400"/>
              </a:spcBef>
              <a:spcAft>
                <a:spcPts val="0"/>
              </a:spcAft>
              <a:buClr>
                <a:schemeClr val="dk1"/>
              </a:buClr>
              <a:buSzPts val="1500"/>
              <a:buChar char="•"/>
              <a:defRPr sz="2667" i="0" u="none" strike="noStrike" cap="none">
                <a:solidFill>
                  <a:schemeClr val="dk1"/>
                </a:solidFill>
              </a:defRPr>
            </a:lvl4pPr>
            <a:lvl5pPr marL="3047924" marR="0" lvl="4" indent="-457189" algn="l">
              <a:lnSpc>
                <a:spcPct val="90000"/>
              </a:lnSpc>
              <a:spcBef>
                <a:spcPts val="400"/>
              </a:spcBef>
              <a:spcAft>
                <a:spcPts val="0"/>
              </a:spcAft>
              <a:buClr>
                <a:schemeClr val="dk1"/>
              </a:buClr>
              <a:buSzPts val="1800"/>
              <a:buChar char="•"/>
              <a:defRPr sz="2667" i="0" u="none" strike="noStrike" cap="none">
                <a:solidFill>
                  <a:schemeClr val="dk1"/>
                </a:solidFill>
              </a:defRPr>
            </a:lvl5pPr>
            <a:lvl6pPr marL="3657509" marR="0" lvl="5" indent="-457189" algn="l">
              <a:lnSpc>
                <a:spcPct val="90000"/>
              </a:lnSpc>
              <a:spcBef>
                <a:spcPts val="667"/>
              </a:spcBef>
              <a:spcAft>
                <a:spcPts val="0"/>
              </a:spcAft>
              <a:buClr>
                <a:schemeClr val="dk1"/>
              </a:buClr>
              <a:buSzPts val="1800"/>
              <a:buChar char="•"/>
              <a:defRPr sz="2400" i="0" u="none" strike="noStrike" cap="none">
                <a:solidFill>
                  <a:schemeClr val="dk1"/>
                </a:solidFill>
              </a:defRPr>
            </a:lvl6pPr>
            <a:lvl7pPr marL="4267093" marR="0" lvl="6" indent="-457189" algn="l">
              <a:lnSpc>
                <a:spcPct val="90000"/>
              </a:lnSpc>
              <a:spcBef>
                <a:spcPts val="667"/>
              </a:spcBef>
              <a:spcAft>
                <a:spcPts val="0"/>
              </a:spcAft>
              <a:buClr>
                <a:schemeClr val="dk1"/>
              </a:buClr>
              <a:buSzPts val="1800"/>
              <a:buChar char="•"/>
              <a:defRPr sz="2400" i="0" u="none" strike="noStrike" cap="none">
                <a:solidFill>
                  <a:schemeClr val="dk1"/>
                </a:solidFill>
              </a:defRPr>
            </a:lvl7pPr>
            <a:lvl8pPr marL="4876678" marR="0" lvl="7" indent="-457189" algn="l">
              <a:lnSpc>
                <a:spcPct val="90000"/>
              </a:lnSpc>
              <a:spcBef>
                <a:spcPts val="667"/>
              </a:spcBef>
              <a:spcAft>
                <a:spcPts val="0"/>
              </a:spcAft>
              <a:buClr>
                <a:schemeClr val="dk1"/>
              </a:buClr>
              <a:buSzPts val="1800"/>
              <a:buChar char="•"/>
              <a:defRPr sz="2400" i="0" u="none" strike="noStrike" cap="none">
                <a:solidFill>
                  <a:schemeClr val="dk1"/>
                </a:solidFill>
              </a:defRPr>
            </a:lvl8pPr>
            <a:lvl9pPr marL="5486263" marR="0" lvl="8" indent="-457189" algn="l">
              <a:lnSpc>
                <a:spcPct val="90000"/>
              </a:lnSpc>
              <a:spcBef>
                <a:spcPts val="667"/>
              </a:spcBef>
              <a:spcAft>
                <a:spcPts val="0"/>
              </a:spcAft>
              <a:buClr>
                <a:schemeClr val="dk1"/>
              </a:buClr>
              <a:buSzPts val="1800"/>
              <a:buChar char="•"/>
              <a:defRPr sz="24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864000" y="5857201"/>
            <a:ext cx="1836000" cy="714311"/>
          </a:xfrm>
          <a:prstGeom prst="rect">
            <a:avLst/>
          </a:prstGeom>
          <a:noFill/>
          <a:ln>
            <a:noFill/>
          </a:ln>
        </p:spPr>
      </p:pic>
      <p:sp>
        <p:nvSpPr>
          <p:cNvPr id="23" name="Google Shape;23;p42"/>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0548579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E90977-824D-4063-85DF-780CC6F44264}"/>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7BBEE27B-C32F-4BD7-9BD8-98A9A69C1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D18E0222-D9E1-4647-9ED7-F4B272DC341C}"/>
              </a:ext>
            </a:extLst>
          </p:cNvPr>
          <p:cNvSpPr>
            <a:spLocks noGrp="1"/>
          </p:cNvSpPr>
          <p:nvPr>
            <p:ph type="dt" sz="half" idx="10"/>
          </p:nvPr>
        </p:nvSpPr>
        <p:spPr/>
        <p:txBody>
          <a:bodyPr/>
          <a:lstStyle/>
          <a:p>
            <a:fld id="{3CC22858-ECBD-4383-AD8A-02AF19AACBBA}" type="datetime1">
              <a:rPr lang="nl-BE" smtClean="0"/>
              <a:t>16/09/2024</a:t>
            </a:fld>
            <a:endParaRPr lang="nl-BE"/>
          </a:p>
        </p:txBody>
      </p:sp>
      <p:sp>
        <p:nvSpPr>
          <p:cNvPr id="5" name="Tijdelijke aanduiding voor voettekst 4">
            <a:extLst>
              <a:ext uri="{FF2B5EF4-FFF2-40B4-BE49-F238E27FC236}">
                <a16:creationId xmlns:a16="http://schemas.microsoft.com/office/drawing/2014/main" id="{9EDF5E87-F70D-4FA1-AC59-F82C6AD30D97}"/>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6FF9B37-8B67-4239-AE5D-D57AF2FFC4DE}"/>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18950320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65FB8E-EEB5-4ECA-8B12-628D223B950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E654150-2745-4267-BDCA-BC03BA386631}"/>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C3491CC-126A-466B-B9F6-9782137EAFD0}"/>
              </a:ext>
            </a:extLst>
          </p:cNvPr>
          <p:cNvSpPr>
            <a:spLocks noGrp="1"/>
          </p:cNvSpPr>
          <p:nvPr>
            <p:ph type="dt" sz="half" idx="10"/>
          </p:nvPr>
        </p:nvSpPr>
        <p:spPr/>
        <p:txBody>
          <a:bodyPr/>
          <a:lstStyle/>
          <a:p>
            <a:fld id="{7898B771-2A34-438A-9FF8-85AE2D71CDCB}" type="datetime1">
              <a:rPr lang="nl-BE" smtClean="0"/>
              <a:t>16/09/2024</a:t>
            </a:fld>
            <a:endParaRPr lang="nl-BE"/>
          </a:p>
        </p:txBody>
      </p:sp>
      <p:sp>
        <p:nvSpPr>
          <p:cNvPr id="5" name="Tijdelijke aanduiding voor voettekst 4">
            <a:extLst>
              <a:ext uri="{FF2B5EF4-FFF2-40B4-BE49-F238E27FC236}">
                <a16:creationId xmlns:a16="http://schemas.microsoft.com/office/drawing/2014/main" id="{AED735B5-BA6E-4F64-BE09-17A75C7BCA37}"/>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43958AD-CD59-40AF-8CED-A6A8F1F083B7}"/>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3013614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1AAC56-C4DC-4ED2-ABF3-590638DB9BE7}"/>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D7706D0C-63D9-40C7-8821-DB483BAEA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8318055-2DDF-4D14-A19C-AF49DCDF47EA}"/>
              </a:ext>
            </a:extLst>
          </p:cNvPr>
          <p:cNvSpPr>
            <a:spLocks noGrp="1"/>
          </p:cNvSpPr>
          <p:nvPr>
            <p:ph type="dt" sz="half" idx="10"/>
          </p:nvPr>
        </p:nvSpPr>
        <p:spPr/>
        <p:txBody>
          <a:bodyPr/>
          <a:lstStyle/>
          <a:p>
            <a:fld id="{241F8210-0E72-4665-8883-F08AC2B25379}" type="datetime1">
              <a:rPr lang="nl-BE" smtClean="0"/>
              <a:t>16/09/2024</a:t>
            </a:fld>
            <a:endParaRPr lang="nl-BE"/>
          </a:p>
        </p:txBody>
      </p:sp>
      <p:sp>
        <p:nvSpPr>
          <p:cNvPr id="5" name="Tijdelijke aanduiding voor voettekst 4">
            <a:extLst>
              <a:ext uri="{FF2B5EF4-FFF2-40B4-BE49-F238E27FC236}">
                <a16:creationId xmlns:a16="http://schemas.microsoft.com/office/drawing/2014/main" id="{F4AD6896-590C-498D-92B1-D34304EF96E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904E209A-8314-4304-808B-A711BC1A5648}"/>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21301301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AB4391-E82C-44E1-B439-F7B6FAA2992D}"/>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4587D488-337F-44C5-943E-D64578E6FA4D}"/>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0D3872F9-CA39-4BA3-B826-663FD8B2670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9880EFB9-C1DB-451D-A454-CB346E78050F}"/>
              </a:ext>
            </a:extLst>
          </p:cNvPr>
          <p:cNvSpPr>
            <a:spLocks noGrp="1"/>
          </p:cNvSpPr>
          <p:nvPr>
            <p:ph type="dt" sz="half" idx="10"/>
          </p:nvPr>
        </p:nvSpPr>
        <p:spPr/>
        <p:txBody>
          <a:bodyPr/>
          <a:lstStyle/>
          <a:p>
            <a:fld id="{1FF09BF2-0944-4982-A45A-C81A3D3B2715}" type="datetime1">
              <a:rPr lang="nl-BE" smtClean="0"/>
              <a:t>16/09/2024</a:t>
            </a:fld>
            <a:endParaRPr lang="nl-BE"/>
          </a:p>
        </p:txBody>
      </p:sp>
      <p:sp>
        <p:nvSpPr>
          <p:cNvPr id="6" name="Tijdelijke aanduiding voor voettekst 5">
            <a:extLst>
              <a:ext uri="{FF2B5EF4-FFF2-40B4-BE49-F238E27FC236}">
                <a16:creationId xmlns:a16="http://schemas.microsoft.com/office/drawing/2014/main" id="{DB488039-6D93-4F3C-8032-6EB080EDF78F}"/>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D0A4367D-AD63-41A7-A70B-2ACFFB4F7375}"/>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792837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74C58-1861-454B-9D27-73BBE69CB62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5AD4960B-2163-4596-A3B8-35A9CEDA32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9D9F1E75-961E-43B5-BD96-85F4FBBEDD62}"/>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B52F8CEF-6359-49F3-8CF5-A1843D4A93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09D0F2F-AEE4-4585-85F0-78AE29776874}"/>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FE44C2E0-2F0D-4D18-BC4F-C53F8C088FBD}"/>
              </a:ext>
            </a:extLst>
          </p:cNvPr>
          <p:cNvSpPr>
            <a:spLocks noGrp="1"/>
          </p:cNvSpPr>
          <p:nvPr>
            <p:ph type="dt" sz="half" idx="10"/>
          </p:nvPr>
        </p:nvSpPr>
        <p:spPr/>
        <p:txBody>
          <a:bodyPr/>
          <a:lstStyle/>
          <a:p>
            <a:fld id="{9F7DC454-2B2A-4F22-8EA7-D904E9EB7099}" type="datetime1">
              <a:rPr lang="nl-BE" smtClean="0"/>
              <a:t>16/09/2024</a:t>
            </a:fld>
            <a:endParaRPr lang="nl-BE"/>
          </a:p>
        </p:txBody>
      </p:sp>
      <p:sp>
        <p:nvSpPr>
          <p:cNvPr id="8" name="Tijdelijke aanduiding voor voettekst 7">
            <a:extLst>
              <a:ext uri="{FF2B5EF4-FFF2-40B4-BE49-F238E27FC236}">
                <a16:creationId xmlns:a16="http://schemas.microsoft.com/office/drawing/2014/main" id="{79447505-68B7-4B16-800C-7462B5531E12}"/>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F2FA8E48-80C6-40B7-835D-45804C77B66A}"/>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24245941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B1042D-608A-4278-9176-7DA502F7654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5162994-FE51-4E1F-AB4B-EF26E943958F}"/>
              </a:ext>
            </a:extLst>
          </p:cNvPr>
          <p:cNvSpPr>
            <a:spLocks noGrp="1"/>
          </p:cNvSpPr>
          <p:nvPr>
            <p:ph type="dt" sz="half" idx="10"/>
          </p:nvPr>
        </p:nvSpPr>
        <p:spPr/>
        <p:txBody>
          <a:bodyPr/>
          <a:lstStyle/>
          <a:p>
            <a:fld id="{84596AC7-233B-4A0B-B58D-3A1884570792}" type="datetime1">
              <a:rPr lang="nl-BE" smtClean="0"/>
              <a:t>16/09/2024</a:t>
            </a:fld>
            <a:endParaRPr lang="nl-BE"/>
          </a:p>
        </p:txBody>
      </p:sp>
      <p:sp>
        <p:nvSpPr>
          <p:cNvPr id="4" name="Tijdelijke aanduiding voor voettekst 3">
            <a:extLst>
              <a:ext uri="{FF2B5EF4-FFF2-40B4-BE49-F238E27FC236}">
                <a16:creationId xmlns:a16="http://schemas.microsoft.com/office/drawing/2014/main" id="{6D04DB28-00E4-4084-9692-21711C2A1F40}"/>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B388FF2A-8583-4C5F-B055-F904340BEBFE}"/>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12199676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84F6B18-075A-47BB-A7A7-0519C3DA5B62}"/>
              </a:ext>
            </a:extLst>
          </p:cNvPr>
          <p:cNvSpPr>
            <a:spLocks noGrp="1"/>
          </p:cNvSpPr>
          <p:nvPr>
            <p:ph type="dt" sz="half" idx="10"/>
          </p:nvPr>
        </p:nvSpPr>
        <p:spPr/>
        <p:txBody>
          <a:bodyPr/>
          <a:lstStyle/>
          <a:p>
            <a:fld id="{DF0BCC60-2E4D-453A-945D-FEE6F479CB0B}" type="datetime1">
              <a:rPr lang="nl-BE" smtClean="0"/>
              <a:t>16/09/2024</a:t>
            </a:fld>
            <a:endParaRPr lang="nl-BE"/>
          </a:p>
        </p:txBody>
      </p:sp>
      <p:sp>
        <p:nvSpPr>
          <p:cNvPr id="3" name="Tijdelijke aanduiding voor voettekst 2">
            <a:extLst>
              <a:ext uri="{FF2B5EF4-FFF2-40B4-BE49-F238E27FC236}">
                <a16:creationId xmlns:a16="http://schemas.microsoft.com/office/drawing/2014/main" id="{6F6B8845-703F-4018-B470-8C9F18DE6CD1}"/>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8208E522-8FE5-466D-8979-C03C40178ECA}"/>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137198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937147-82BB-46A0-9CA2-ED663141F414}"/>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2A7EFB6F-A533-49F9-A813-CEA0980CD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8D38586B-F48A-447C-9C75-1F59EDA3AC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F2C9E27-C9E9-4435-B945-1F843406E2A8}"/>
              </a:ext>
            </a:extLst>
          </p:cNvPr>
          <p:cNvSpPr>
            <a:spLocks noGrp="1"/>
          </p:cNvSpPr>
          <p:nvPr>
            <p:ph type="dt" sz="half" idx="10"/>
          </p:nvPr>
        </p:nvSpPr>
        <p:spPr/>
        <p:txBody>
          <a:bodyPr/>
          <a:lstStyle/>
          <a:p>
            <a:fld id="{61914EF8-0047-4E55-8D6F-F68FF9E3BBFA}" type="datetime1">
              <a:rPr lang="nl-BE" smtClean="0"/>
              <a:t>16/09/2024</a:t>
            </a:fld>
            <a:endParaRPr lang="nl-BE"/>
          </a:p>
        </p:txBody>
      </p:sp>
      <p:sp>
        <p:nvSpPr>
          <p:cNvPr id="6" name="Tijdelijke aanduiding voor voettekst 5">
            <a:extLst>
              <a:ext uri="{FF2B5EF4-FFF2-40B4-BE49-F238E27FC236}">
                <a16:creationId xmlns:a16="http://schemas.microsoft.com/office/drawing/2014/main" id="{BDC7F5F3-6937-414C-A6C6-A7C10CD32854}"/>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BD6F6D9D-868B-4F22-BAFC-4464345ACBDC}"/>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2683870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ECEC33-E955-46F0-A674-3323B2598FE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A23D2AB4-78F3-4423-BAE7-046A247BBD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58AA04B7-50E2-461D-9EE8-2D4EF197D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A911610-2FC3-4191-BE72-1DD1C81CECCD}"/>
              </a:ext>
            </a:extLst>
          </p:cNvPr>
          <p:cNvSpPr>
            <a:spLocks noGrp="1"/>
          </p:cNvSpPr>
          <p:nvPr>
            <p:ph type="dt" sz="half" idx="10"/>
          </p:nvPr>
        </p:nvSpPr>
        <p:spPr/>
        <p:txBody>
          <a:bodyPr/>
          <a:lstStyle/>
          <a:p>
            <a:fld id="{A1BB0CF0-9B65-48C0-8A64-1DF8F75BFC92}" type="datetime1">
              <a:rPr lang="nl-BE" smtClean="0"/>
              <a:t>16/09/2024</a:t>
            </a:fld>
            <a:endParaRPr lang="nl-BE"/>
          </a:p>
        </p:txBody>
      </p:sp>
      <p:sp>
        <p:nvSpPr>
          <p:cNvPr id="6" name="Tijdelijke aanduiding voor voettekst 5">
            <a:extLst>
              <a:ext uri="{FF2B5EF4-FFF2-40B4-BE49-F238E27FC236}">
                <a16:creationId xmlns:a16="http://schemas.microsoft.com/office/drawing/2014/main" id="{51BFC67F-FD89-4BAB-B3FC-DB9B1C94A565}"/>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4B6BE202-9BEA-4768-86E1-4830C3928753}"/>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38817010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6AEFA8-236E-46E7-BF66-ADA7C913BAE6}"/>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15359C3A-4A81-4997-8B1D-9066213ACA1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DE710773-E5AB-471E-A92C-88476E30E2DB}"/>
              </a:ext>
            </a:extLst>
          </p:cNvPr>
          <p:cNvSpPr>
            <a:spLocks noGrp="1"/>
          </p:cNvSpPr>
          <p:nvPr>
            <p:ph type="dt" sz="half" idx="10"/>
          </p:nvPr>
        </p:nvSpPr>
        <p:spPr/>
        <p:txBody>
          <a:bodyPr/>
          <a:lstStyle/>
          <a:p>
            <a:fld id="{E5A0F895-817E-43B1-B4CA-BEE7B59E8A9C}" type="datetime1">
              <a:rPr lang="nl-BE" smtClean="0"/>
              <a:t>16/09/2024</a:t>
            </a:fld>
            <a:endParaRPr lang="nl-BE"/>
          </a:p>
        </p:txBody>
      </p:sp>
      <p:sp>
        <p:nvSpPr>
          <p:cNvPr id="5" name="Tijdelijke aanduiding voor voettekst 4">
            <a:extLst>
              <a:ext uri="{FF2B5EF4-FFF2-40B4-BE49-F238E27FC236}">
                <a16:creationId xmlns:a16="http://schemas.microsoft.com/office/drawing/2014/main" id="{BFA53D5F-7FCC-4FEC-8586-137A79FABBA0}"/>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DB5AB7B1-A935-49F4-B19B-A64863A92AAC}"/>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644780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591571" y="6605192"/>
            <a:ext cx="7488000" cy="176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67"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0694405" y="6561392"/>
            <a:ext cx="909919" cy="256505"/>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27" name="Google Shape;27;p55"/>
          <p:cNvSpPr txBox="1">
            <a:spLocks noGrp="1"/>
          </p:cNvSpPr>
          <p:nvPr>
            <p:ph type="dt" idx="10"/>
          </p:nvPr>
        </p:nvSpPr>
        <p:spPr>
          <a:xfrm>
            <a:off x="8079573" y="6603111"/>
            <a:ext cx="3524748" cy="17473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67">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209343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278BE680-89C2-4845-8ABB-734213BD5983}"/>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2DF9288E-7CFF-4E65-9A63-97614D2AF505}"/>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B8EC359-34A5-4B3B-B411-9E7D73C43D78}"/>
              </a:ext>
            </a:extLst>
          </p:cNvPr>
          <p:cNvSpPr>
            <a:spLocks noGrp="1"/>
          </p:cNvSpPr>
          <p:nvPr>
            <p:ph type="dt" sz="half" idx="10"/>
          </p:nvPr>
        </p:nvSpPr>
        <p:spPr/>
        <p:txBody>
          <a:bodyPr/>
          <a:lstStyle/>
          <a:p>
            <a:fld id="{AD412B02-5884-4B6B-9734-7CFC865C97F3}" type="datetime1">
              <a:rPr lang="nl-BE" smtClean="0"/>
              <a:t>16/09/2024</a:t>
            </a:fld>
            <a:endParaRPr lang="nl-BE"/>
          </a:p>
        </p:txBody>
      </p:sp>
      <p:sp>
        <p:nvSpPr>
          <p:cNvPr id="5" name="Tijdelijke aanduiding voor voettekst 4">
            <a:extLst>
              <a:ext uri="{FF2B5EF4-FFF2-40B4-BE49-F238E27FC236}">
                <a16:creationId xmlns:a16="http://schemas.microsoft.com/office/drawing/2014/main" id="{4500AFA7-7757-4D41-BF37-242FFC2493D2}"/>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9E05027-2AAE-4378-A4B6-39DB156B0333}"/>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4126461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ijs vlak">
  <p:cSld name="grijs vlak">
    <p:spTree>
      <p:nvGrpSpPr>
        <p:cNvPr id="1" name="Shape 28"/>
        <p:cNvGrpSpPr/>
        <p:nvPr/>
      </p:nvGrpSpPr>
      <p:grpSpPr>
        <a:xfrm>
          <a:off x="0" y="0"/>
          <a:ext cx="0" cy="0"/>
          <a:chOff x="0" y="0"/>
          <a:chExt cx="0" cy="0"/>
        </a:xfrm>
      </p:grpSpPr>
      <p:pic>
        <p:nvPicPr>
          <p:cNvPr id="29" name="Google Shape;29;p14"/>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96375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30"/>
        <p:cNvGrpSpPr/>
        <p:nvPr/>
      </p:nvGrpSpPr>
      <p:grpSpPr>
        <a:xfrm>
          <a:off x="0" y="0"/>
          <a:ext cx="0" cy="0"/>
          <a:chOff x="0" y="0"/>
          <a:chExt cx="0" cy="0"/>
        </a:xfrm>
      </p:grpSpPr>
      <p:sp>
        <p:nvSpPr>
          <p:cNvPr id="31" name="Google Shape;31;p15"/>
          <p:cNvSpPr txBox="1">
            <a:spLocks noGrp="1"/>
          </p:cNvSpPr>
          <p:nvPr>
            <p:ph type="ftr" idx="11"/>
          </p:nvPr>
        </p:nvSpPr>
        <p:spPr>
          <a:xfrm>
            <a:off x="5324524" y="6336000"/>
            <a:ext cx="2520000" cy="36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7926148" y="6336000"/>
            <a:ext cx="7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894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tekst//geel-grijs">
  <p:cSld name="titel-tekst//geel-grijs">
    <p:spTree>
      <p:nvGrpSpPr>
        <p:cNvPr id="1" name="Shape 33"/>
        <p:cNvGrpSpPr/>
        <p:nvPr/>
      </p:nvGrpSpPr>
      <p:grpSpPr>
        <a:xfrm>
          <a:off x="0" y="0"/>
          <a:ext cx="0" cy="0"/>
          <a:chOff x="0" y="0"/>
          <a:chExt cx="0" cy="0"/>
        </a:xfrm>
      </p:grpSpPr>
      <p:cxnSp>
        <p:nvCxnSpPr>
          <p:cNvPr id="34" name="Google Shape;34;p16"/>
          <p:cNvCxnSpPr/>
          <p:nvPr/>
        </p:nvCxnSpPr>
        <p:spPr>
          <a:xfrm>
            <a:off x="720725" y="1440000"/>
            <a:ext cx="900000" cy="0"/>
          </a:xfrm>
          <a:prstGeom prst="straightConnector1">
            <a:avLst/>
          </a:prstGeom>
          <a:noFill/>
          <a:ln w="50800" cap="flat" cmpd="sng">
            <a:solidFill>
              <a:srgbClr val="FFEB00"/>
            </a:solidFill>
            <a:prstDash val="solid"/>
            <a:round/>
            <a:headEnd type="none" w="sm" len="sm"/>
            <a:tailEnd type="none" w="sm" len="sm"/>
          </a:ln>
        </p:spPr>
      </p:cxnSp>
      <p:pic>
        <p:nvPicPr>
          <p:cNvPr id="35" name="Google Shape;35;p16"/>
          <p:cNvPicPr preferRelativeResize="0"/>
          <p:nvPr/>
        </p:nvPicPr>
        <p:blipFill rotWithShape="1">
          <a:blip r:embed="rId2">
            <a:alphaModFix/>
          </a:blip>
          <a:srcRect/>
          <a:stretch/>
        </p:blipFill>
        <p:spPr>
          <a:xfrm>
            <a:off x="4010026" y="0"/>
            <a:ext cx="8181975" cy="1743075"/>
          </a:xfrm>
          <a:prstGeom prst="rect">
            <a:avLst/>
          </a:prstGeom>
          <a:noFill/>
          <a:ln>
            <a:noFill/>
          </a:ln>
        </p:spPr>
      </p:pic>
      <p:sp>
        <p:nvSpPr>
          <p:cNvPr id="36" name="Google Shape;36;p16"/>
          <p:cNvSpPr txBox="1">
            <a:spLocks noGrp="1"/>
          </p:cNvSpPr>
          <p:nvPr>
            <p:ph type="title"/>
          </p:nvPr>
        </p:nvSpPr>
        <p:spPr>
          <a:xfrm>
            <a:off x="719400" y="357189"/>
            <a:ext cx="10753200" cy="1080000"/>
          </a:xfrm>
          <a:prstGeom prst="rect">
            <a:avLst/>
          </a:prstGeom>
          <a:noFill/>
          <a:ln>
            <a:noFill/>
          </a:ln>
        </p:spPr>
        <p:txBody>
          <a:bodyPr spcFirstLastPara="1" wrap="square" lIns="91425" tIns="91425" rIns="91425" bIns="91425" anchor="ctr" anchorCtr="0">
            <a:normAutofit/>
          </a:bodyPr>
          <a:lstStyle>
            <a:lvl1pPr lvl="0" algn="l">
              <a:lnSpc>
                <a:spcPct val="102702"/>
              </a:lnSpc>
              <a:spcBef>
                <a:spcPts val="0"/>
              </a:spcBef>
              <a:spcAft>
                <a:spcPts val="0"/>
              </a:spcAft>
              <a:buSzPts val="37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6"/>
          <p:cNvSpPr txBox="1">
            <a:spLocks noGrp="1"/>
          </p:cNvSpPr>
          <p:nvPr>
            <p:ph type="body" idx="1"/>
          </p:nvPr>
        </p:nvSpPr>
        <p:spPr>
          <a:xfrm>
            <a:off x="720725" y="1799999"/>
            <a:ext cx="10752139" cy="3960000"/>
          </a:xfrm>
          <a:prstGeom prst="rect">
            <a:avLst/>
          </a:prstGeom>
          <a:noFill/>
          <a:ln>
            <a:noFill/>
          </a:ln>
        </p:spPr>
        <p:txBody>
          <a:bodyPr spcFirstLastPara="1" wrap="square" lIns="91425" tIns="91425" rIns="91425" bIns="91425" anchor="t" anchorCtr="0">
            <a:noAutofit/>
          </a:bodyPr>
          <a:lstStyle>
            <a:lvl1pPr marL="609585" lvl="0" indent="-472428" algn="l">
              <a:lnSpc>
                <a:spcPct val="90000"/>
              </a:lnSpc>
              <a:spcBef>
                <a:spcPts val="400"/>
              </a:spcBef>
              <a:spcAft>
                <a:spcPts val="0"/>
              </a:spcAft>
              <a:buSzPts val="1980"/>
              <a:buChar char="•"/>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340927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2-inhoud">
  <p:cSld name="02-inhoud">
    <p:spTree>
      <p:nvGrpSpPr>
        <p:cNvPr id="1" name="Shape 38"/>
        <p:cNvGrpSpPr/>
        <p:nvPr/>
      </p:nvGrpSpPr>
      <p:grpSpPr>
        <a:xfrm>
          <a:off x="0" y="0"/>
          <a:ext cx="0" cy="0"/>
          <a:chOff x="0" y="0"/>
          <a:chExt cx="0" cy="0"/>
        </a:xfrm>
      </p:grpSpPr>
      <p:pic>
        <p:nvPicPr>
          <p:cNvPr id="39" name="Google Shape;39;p17"/>
          <p:cNvPicPr preferRelativeResize="0"/>
          <p:nvPr/>
        </p:nvPicPr>
        <p:blipFill rotWithShape="1">
          <a:blip r:embed="rId2">
            <a:alphaModFix/>
          </a:blip>
          <a:srcRect l="-1166" t="6367" r="32976" b="-21"/>
          <a:stretch/>
        </p:blipFill>
        <p:spPr>
          <a:xfrm>
            <a:off x="4859427" y="-1"/>
            <a:ext cx="7332575" cy="6858001"/>
          </a:xfrm>
          <a:prstGeom prst="rect">
            <a:avLst/>
          </a:prstGeom>
          <a:noFill/>
          <a:ln>
            <a:noFill/>
          </a:ln>
        </p:spPr>
      </p:pic>
      <p:pic>
        <p:nvPicPr>
          <p:cNvPr id="40" name="Google Shape;40;p17"/>
          <p:cNvPicPr preferRelativeResize="0"/>
          <p:nvPr/>
        </p:nvPicPr>
        <p:blipFill rotWithShape="1">
          <a:blip r:embed="rId3">
            <a:alphaModFix/>
          </a:blip>
          <a:srcRect/>
          <a:stretch/>
        </p:blipFill>
        <p:spPr>
          <a:xfrm>
            <a:off x="1" y="-1588"/>
            <a:ext cx="12197307" cy="6858000"/>
          </a:xfrm>
          <a:prstGeom prst="rect">
            <a:avLst/>
          </a:prstGeom>
          <a:noFill/>
          <a:ln>
            <a:noFill/>
          </a:ln>
        </p:spPr>
      </p:pic>
      <p:cxnSp>
        <p:nvCxnSpPr>
          <p:cNvPr id="41" name="Google Shape;41;p17"/>
          <p:cNvCxnSpPr/>
          <p:nvPr/>
        </p:nvCxnSpPr>
        <p:spPr>
          <a:xfrm>
            <a:off x="720725" y="1440000"/>
            <a:ext cx="900000" cy="0"/>
          </a:xfrm>
          <a:prstGeom prst="straightConnector1">
            <a:avLst/>
          </a:prstGeom>
          <a:noFill/>
          <a:ln w="50800" cap="flat" cmpd="sng">
            <a:solidFill>
              <a:srgbClr val="FFEB00"/>
            </a:solidFill>
            <a:prstDash val="solid"/>
            <a:round/>
            <a:headEnd type="none" w="sm" len="sm"/>
            <a:tailEnd type="none" w="sm" len="sm"/>
          </a:ln>
        </p:spPr>
      </p:cxnSp>
      <p:sp>
        <p:nvSpPr>
          <p:cNvPr id="42" name="Google Shape;42;p17"/>
          <p:cNvSpPr txBox="1">
            <a:spLocks noGrp="1"/>
          </p:cNvSpPr>
          <p:nvPr>
            <p:ph type="title"/>
          </p:nvPr>
        </p:nvSpPr>
        <p:spPr>
          <a:xfrm>
            <a:off x="719400" y="357189"/>
            <a:ext cx="10753200" cy="1080000"/>
          </a:xfrm>
          <a:prstGeom prst="rect">
            <a:avLst/>
          </a:prstGeom>
          <a:noFill/>
          <a:ln>
            <a:noFill/>
          </a:ln>
        </p:spPr>
        <p:txBody>
          <a:bodyPr spcFirstLastPara="1" wrap="square" lIns="91425" tIns="91425" rIns="91425" bIns="91425" anchor="ctr" anchorCtr="0">
            <a:normAutofit/>
          </a:bodyPr>
          <a:lstStyle>
            <a:lvl1pPr lvl="0" algn="l">
              <a:lnSpc>
                <a:spcPct val="102702"/>
              </a:lnSpc>
              <a:spcBef>
                <a:spcPts val="0"/>
              </a:spcBef>
              <a:spcAft>
                <a:spcPts val="0"/>
              </a:spcAft>
              <a:buSzPts val="37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720725" y="1799999"/>
            <a:ext cx="10752139" cy="3960000"/>
          </a:xfrm>
          <a:prstGeom prst="rect">
            <a:avLst/>
          </a:prstGeom>
          <a:noFill/>
          <a:ln>
            <a:noFill/>
          </a:ln>
        </p:spPr>
        <p:txBody>
          <a:bodyPr spcFirstLastPara="1" wrap="square" lIns="91425" tIns="91425" rIns="91425" bIns="91425" anchor="t" anchorCtr="0">
            <a:noAutofit/>
          </a:bodyPr>
          <a:lstStyle>
            <a:lvl1pPr marL="609585" lvl="0" indent="-472428" algn="l">
              <a:lnSpc>
                <a:spcPct val="90000"/>
              </a:lnSpc>
              <a:spcBef>
                <a:spcPts val="400"/>
              </a:spcBef>
              <a:spcAft>
                <a:spcPts val="0"/>
              </a:spcAft>
              <a:buSzPts val="1980"/>
              <a:buChar char="•"/>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283037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elpagina_v2">
  <p:cSld name="Deelpagina_v2">
    <p:spTree>
      <p:nvGrpSpPr>
        <p:cNvPr id="1" name="Shape 44"/>
        <p:cNvGrpSpPr/>
        <p:nvPr/>
      </p:nvGrpSpPr>
      <p:grpSpPr>
        <a:xfrm>
          <a:off x="0" y="0"/>
          <a:ext cx="0" cy="0"/>
          <a:chOff x="0" y="0"/>
          <a:chExt cx="0" cy="0"/>
        </a:xfrm>
      </p:grpSpPr>
      <p:pic>
        <p:nvPicPr>
          <p:cNvPr id="45" name="Google Shape;45;p1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6" name="Google Shape;46;p18"/>
          <p:cNvSpPr txBox="1">
            <a:spLocks noGrp="1"/>
          </p:cNvSpPr>
          <p:nvPr>
            <p:ph type="title"/>
          </p:nvPr>
        </p:nvSpPr>
        <p:spPr>
          <a:xfrm>
            <a:off x="0" y="1260000"/>
            <a:ext cx="12193200" cy="1890000"/>
          </a:xfrm>
          <a:prstGeom prst="rect">
            <a:avLst/>
          </a:prstGeom>
          <a:noFill/>
          <a:ln>
            <a:noFill/>
          </a:ln>
        </p:spPr>
        <p:txBody>
          <a:bodyPr spcFirstLastPara="1" wrap="square" lIns="720000" tIns="180000" rIns="720000" bIns="91425"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7" name="Google Shape;47;p18">
            <a:hlinkClick r:id="rId3" action="ppaction://hlinksldjump"/>
          </p:cNvPr>
          <p:cNvPicPr preferRelativeResize="0"/>
          <p:nvPr/>
        </p:nvPicPr>
        <p:blipFill rotWithShape="1">
          <a:blip r:embed="rId4">
            <a:alphaModFix/>
          </a:blip>
          <a:srcRect/>
          <a:stretch/>
        </p:blipFill>
        <p:spPr>
          <a:xfrm>
            <a:off x="11224801" y="540000"/>
            <a:ext cx="604551" cy="770400"/>
          </a:xfrm>
          <a:prstGeom prst="rect">
            <a:avLst/>
          </a:prstGeom>
          <a:noFill/>
          <a:ln>
            <a:noFill/>
          </a:ln>
        </p:spPr>
      </p:pic>
      <p:sp>
        <p:nvSpPr>
          <p:cNvPr id="48" name="Google Shape;48;p18"/>
          <p:cNvSpPr txBox="1">
            <a:spLocks noGrp="1"/>
          </p:cNvSpPr>
          <p:nvPr>
            <p:ph type="body" idx="1"/>
          </p:nvPr>
        </p:nvSpPr>
        <p:spPr>
          <a:xfrm>
            <a:off x="720725" y="3150000"/>
            <a:ext cx="10752139" cy="900000"/>
          </a:xfrm>
          <a:prstGeom prst="rect">
            <a:avLst/>
          </a:prstGeom>
          <a:noFill/>
          <a:ln>
            <a:noFill/>
          </a:ln>
        </p:spPr>
        <p:txBody>
          <a:bodyPr spcFirstLastPara="1" wrap="square" lIns="91425" tIns="91425" rIns="91425" bIns="91425" anchor="ctr" anchorCtr="0">
            <a:noAutofit/>
          </a:bodyPr>
          <a:lstStyle>
            <a:lvl1pPr marL="609585" lvl="0" indent="-472428" algn="l">
              <a:lnSpc>
                <a:spcPct val="90000"/>
              </a:lnSpc>
              <a:spcBef>
                <a:spcPts val="400"/>
              </a:spcBef>
              <a:spcAft>
                <a:spcPts val="0"/>
              </a:spcAft>
              <a:buSzPts val="1980"/>
              <a:buChar char="•"/>
              <a:defRPr/>
            </a:lvl1pPr>
            <a:lvl2pPr marL="1219170" lvl="1" indent="-304792" algn="l">
              <a:lnSpc>
                <a:spcPct val="90000"/>
              </a:lnSpc>
              <a:spcBef>
                <a:spcPts val="400"/>
              </a:spcBef>
              <a:spcAft>
                <a:spcPts val="0"/>
              </a:spcAft>
              <a:buSzPts val="1540"/>
              <a:buNone/>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300833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610400" y="1509740"/>
            <a:ext cx="9888000" cy="3672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4067833" y="6336000"/>
            <a:ext cx="1200000" cy="36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5324524" y="6336000"/>
            <a:ext cx="2520000" cy="36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7926148" y="6336000"/>
            <a:ext cx="720000" cy="36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5812449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 id="2147483685" r:id="rId24"/>
    <p:sldLayoutId id="2147483686" r:id="rId25"/>
    <p:sldLayoutId id="2147483687" r:id="rId26"/>
    <p:sldLayoutId id="2147483688" r:id="rId27"/>
    <p:sldLayoutId id="2147483690"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2293B55-7D72-458D-A386-39DDA8E3E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E75F33DD-F917-4678-B493-928D73ADE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05E2F6B2-38DC-4D7A-8BE5-55A3B40661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6854E-BFF7-44D4-9419-969735D280BC}" type="datetime1">
              <a:rPr lang="nl-BE" smtClean="0"/>
              <a:t>16/09/2024</a:t>
            </a:fld>
            <a:endParaRPr lang="nl-BE"/>
          </a:p>
        </p:txBody>
      </p:sp>
      <p:sp>
        <p:nvSpPr>
          <p:cNvPr id="5" name="Tijdelijke aanduiding voor voettekst 4">
            <a:extLst>
              <a:ext uri="{FF2B5EF4-FFF2-40B4-BE49-F238E27FC236}">
                <a16:creationId xmlns:a16="http://schemas.microsoft.com/office/drawing/2014/main" id="{393B8725-2A86-467B-A6F1-C409A784F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1BB8CCA7-D9AC-4DB4-BA22-FAA0AEBAF7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55EBB1-3E9C-40A0-856D-421E19C77C76}" type="slidenum">
              <a:rPr lang="nl-BE" smtClean="0"/>
              <a:t>‹#›</a:t>
            </a:fld>
            <a:endParaRPr lang="nl-BE"/>
          </a:p>
        </p:txBody>
      </p:sp>
    </p:spTree>
    <p:extLst>
      <p:ext uri="{BB962C8B-B14F-4D97-AF65-F5344CB8AC3E}">
        <p14:creationId xmlns:p14="http://schemas.microsoft.com/office/powerpoint/2010/main" val="355435066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38.png"/><Relationship Id="rId5" Type="http://schemas.openxmlformats.org/officeDocument/2006/relationships/image" Target="../media/image34.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3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data.vlaanderen.be/cms/Proces_en_methode_voor_de_erkenning_van_datastandaarden_v1.0.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datex2.eu/_static/data/v3.5/umlmodel/html/index.htm"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1.xml"/><Relationship Id="rId7" Type="http://schemas.openxmlformats.org/officeDocument/2006/relationships/image" Target="../media/image7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2.xml"/><Relationship Id="rId7" Type="http://schemas.openxmlformats.org/officeDocument/2006/relationships/image" Target="../media/image74.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3.xml"/><Relationship Id="rId7" Type="http://schemas.openxmlformats.org/officeDocument/2006/relationships/image" Target="../media/image74.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4.xml"/><Relationship Id="rId7" Type="http://schemas.microsoft.com/office/2007/relationships/diagramDrawing" Target="../diagrams/drawing4.xml"/><Relationship Id="rId2" Type="http://schemas.microsoft.com/office/2018/10/relationships/comments" Target="../comments/modernComment_7FE4DFFE_1CC8580F.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76.png"/><Relationship Id="rId4" Type="http://schemas.openxmlformats.org/officeDocument/2006/relationships/diagramLayout" Target="../diagrams/layout4.xml"/><Relationship Id="rId9"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vlaanderen.be/digitaal-vlaanderen/agenda/evenementen/oslo-citerra/thematische-werkgroep-2-thematische-werkgroep-2-oslo-citerra"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vlaanderen.be/digitaal-vlaanderen/agenda/evenementen/oslo-citerra/thematische-werkgroep-2-thematische-werkgroep-2-oslo-citerra"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8" Type="http://schemas.openxmlformats.org/officeDocument/2006/relationships/hyperlink" Target="https://github.com/Informatievlaanderen/OSLOthema-citerra" TargetMode="External"/><Relationship Id="rId3" Type="http://schemas.openxmlformats.org/officeDocument/2006/relationships/hyperlink" Target="mailto:digitaal.vlaanderen@vlaanderen.be" TargetMode="External"/><Relationship Id="rId7" Type="http://schemas.openxmlformats.org/officeDocument/2006/relationships/hyperlink" Target="mailto:pieter.heyvaert@vlaanderen.be"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mailto:Aline.verbrugge@vlaanderen.be" TargetMode="External"/><Relationship Id="rId5" Type="http://schemas.openxmlformats.org/officeDocument/2006/relationships/hyperlink" Target="mailto:yaron.dassonneville@vlaanderen.be" TargetMode="External"/><Relationship Id="rId10" Type="http://schemas.openxmlformats.org/officeDocument/2006/relationships/hyperlink" Target="mailto:koenraad.verduyn@movias.eu" TargetMode="External"/><Relationship Id="rId4" Type="http://schemas.openxmlformats.org/officeDocument/2006/relationships/hyperlink" Target="mailto:laurens.vercauteren@vlaanderen.be" TargetMode="External"/><Relationship Id="rId9" Type="http://schemas.openxmlformats.org/officeDocument/2006/relationships/hyperlink" Target="mailto:daniel.sevenhans@digipolis.be"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0.xml"/><Relationship Id="rId4" Type="http://schemas.openxmlformats.org/officeDocument/2006/relationships/image" Target="../media/image33.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s://toegang-leuven.spotbooking.be/" TargetMode="External"/><Relationship Id="rId3" Type="http://schemas.openxmlformats.org/officeDocument/2006/relationships/image" Target="../media/image31.png"/><Relationship Id="rId7" Type="http://schemas.openxmlformats.org/officeDocument/2006/relationships/image" Target="../media/image36.png"/><Relationship Id="rId12" Type="http://schemas.openxmlformats.org/officeDocument/2006/relationships/hyperlink" Target="https://mobiliteitsvergunningen.stad.gent/" TargetMode="Externa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5.png"/><Relationship Id="rId11" Type="http://schemas.openxmlformats.org/officeDocument/2006/relationships/hyperlink" Target="https://lez.stad.gent/" TargetMode="External"/><Relationship Id="rId5" Type="http://schemas.openxmlformats.org/officeDocument/2006/relationships/image" Target="../media/image34.png"/><Relationship Id="rId10" Type="http://schemas.openxmlformats.org/officeDocument/2006/relationships/hyperlink" Target="https://lez.antwerpen.be/" TargetMode="External"/><Relationship Id="rId4" Type="http://schemas.openxmlformats.org/officeDocument/2006/relationships/image" Target="../media/image32.png"/><Relationship Id="rId9" Type="http://schemas.openxmlformats.org/officeDocument/2006/relationships/hyperlink" Target="https://parkeerverbod.antwerpen.b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1"/>
          <p:cNvPicPr preferRelativeResize="0"/>
          <p:nvPr/>
        </p:nvPicPr>
        <p:blipFill rotWithShape="1">
          <a:blip r:embed="rId3">
            <a:extLst>
              <a:ext uri="{28A0092B-C50C-407E-A947-70E740481C1C}">
                <a14:useLocalDpi xmlns:a14="http://schemas.microsoft.com/office/drawing/2010/main" val="0"/>
              </a:ext>
            </a:extLst>
          </a:blip>
          <a:srcRect t="8493" b="8493"/>
          <a:stretch/>
        </p:blipFill>
        <p:spPr>
          <a:xfrm>
            <a:off x="6369674" y="8632"/>
            <a:ext cx="8261165" cy="6858000"/>
          </a:xfrm>
          <a:prstGeom prst="rect">
            <a:avLst/>
          </a:prstGeom>
          <a:noFill/>
          <a:ln>
            <a:noFill/>
          </a:ln>
        </p:spPr>
      </p:pic>
      <p:grpSp>
        <p:nvGrpSpPr>
          <p:cNvPr id="864" name="Google Shape;864;p1"/>
          <p:cNvGrpSpPr/>
          <p:nvPr/>
        </p:nvGrpSpPr>
        <p:grpSpPr>
          <a:xfrm>
            <a:off x="0" y="-8633"/>
            <a:ext cx="8868611" cy="6858001"/>
            <a:chOff x="0" y="0"/>
            <a:chExt cx="8134350" cy="6858001"/>
          </a:xfrm>
        </p:grpSpPr>
        <p:sp>
          <p:nvSpPr>
            <p:cNvPr id="865" name="Google Shape;865;p1"/>
            <p:cNvSpPr/>
            <p:nvPr/>
          </p:nvSpPr>
          <p:spPr>
            <a:xfrm>
              <a:off x="4057650" y="1"/>
              <a:ext cx="4076700" cy="6858000"/>
            </a:xfrm>
            <a:prstGeom prst="trapezoid">
              <a:avLst>
                <a:gd name="adj" fmla="val 26868"/>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buSzPts val="1050"/>
              </a:pPr>
              <a:endParaRPr sz="1400" kern="0">
                <a:solidFill>
                  <a:srgbClr val="FFFFFF"/>
                </a:solidFill>
                <a:latin typeface="Arial"/>
                <a:ea typeface="Arial"/>
                <a:cs typeface="Arial"/>
                <a:sym typeface="Arial"/>
              </a:endParaRPr>
            </a:p>
          </p:txBody>
        </p:sp>
        <p:sp>
          <p:nvSpPr>
            <p:cNvPr id="866" name="Google Shape;866;p1"/>
            <p:cNvSpPr/>
            <p:nvPr/>
          </p:nvSpPr>
          <p:spPr>
            <a:xfrm>
              <a:off x="0" y="0"/>
              <a:ext cx="5295900" cy="6857999"/>
            </a:xfrm>
            <a:prstGeom prst="rect">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buSzPts val="1050"/>
              </a:pPr>
              <a:endParaRPr sz="1400" kern="0">
                <a:solidFill>
                  <a:srgbClr val="FFFFFF"/>
                </a:solidFill>
                <a:latin typeface="Arial"/>
                <a:ea typeface="Arial"/>
                <a:cs typeface="Arial"/>
                <a:sym typeface="Arial"/>
              </a:endParaRPr>
            </a:p>
          </p:txBody>
        </p:sp>
      </p:grpSp>
      <p:sp>
        <p:nvSpPr>
          <p:cNvPr id="867" name="Google Shape;867;p1"/>
          <p:cNvSpPr txBox="1"/>
          <p:nvPr/>
        </p:nvSpPr>
        <p:spPr>
          <a:xfrm>
            <a:off x="681800" y="1747733"/>
            <a:ext cx="7483600" cy="2398000"/>
          </a:xfrm>
          <a:prstGeom prst="rect">
            <a:avLst/>
          </a:prstGeom>
          <a:noFill/>
          <a:ln>
            <a:noFill/>
          </a:ln>
        </p:spPr>
        <p:txBody>
          <a:bodyPr spcFirstLastPara="1" wrap="square" lIns="121900" tIns="60933" rIns="121900" bIns="60933" anchor="b" anchorCtr="0">
            <a:normAutofit fontScale="70000" lnSpcReduction="20000"/>
          </a:bodyPr>
          <a:lstStyle/>
          <a:p>
            <a:pPr defTabSz="1219170">
              <a:lnSpc>
                <a:spcPct val="158343"/>
              </a:lnSpc>
              <a:buClr>
                <a:srgbClr val="000000"/>
              </a:buClr>
              <a:buSzPct val="108093"/>
            </a:pPr>
            <a:r>
              <a:rPr lang="en-GB" sz="4250" b="1" kern="0">
                <a:solidFill>
                  <a:srgbClr val="373636"/>
                </a:solidFill>
                <a:latin typeface="Arial"/>
                <a:cs typeface="Arial"/>
                <a:sym typeface="Arial"/>
              </a:rPr>
              <a:t>OSLO Citerra</a:t>
            </a:r>
            <a:br>
              <a:rPr lang="en-GB" sz="4250" kern="0">
                <a:latin typeface="Arial"/>
                <a:cs typeface="Arial"/>
              </a:rPr>
            </a:br>
            <a:r>
              <a:rPr lang="en-GB" sz="3900" kern="0">
                <a:solidFill>
                  <a:srgbClr val="373636"/>
                </a:solidFill>
                <a:latin typeface="Arial"/>
                <a:cs typeface="Arial"/>
                <a:sym typeface="Arial"/>
              </a:rPr>
              <a:t>City of Things</a:t>
            </a:r>
            <a:br>
              <a:rPr lang="en-GB" sz="4250" kern="0">
                <a:latin typeface="Arial"/>
                <a:cs typeface="Arial"/>
              </a:rPr>
            </a:br>
            <a:endParaRPr sz="2520" kern="0">
              <a:solidFill>
                <a:srgbClr val="373636"/>
              </a:solidFill>
              <a:latin typeface="Arial"/>
              <a:cs typeface="Arial"/>
              <a:sym typeface="Arial"/>
            </a:endParaRPr>
          </a:p>
          <a:p>
            <a:pPr defTabSz="1219170">
              <a:lnSpc>
                <a:spcPct val="158343"/>
              </a:lnSpc>
            </a:pPr>
            <a:r>
              <a:rPr lang="en-GB" sz="3450" kern="0">
                <a:solidFill>
                  <a:srgbClr val="373636"/>
                </a:solidFill>
                <a:latin typeface="Arial"/>
                <a:cs typeface="Arial"/>
                <a:sym typeface="Arial"/>
              </a:rPr>
              <a:t>OSLO </a:t>
            </a:r>
            <a:r>
              <a:rPr lang="en-GB" sz="3450" kern="0" err="1">
                <a:solidFill>
                  <a:srgbClr val="373636"/>
                </a:solidFill>
                <a:latin typeface="Arial"/>
                <a:cs typeface="Arial"/>
                <a:sym typeface="Arial"/>
              </a:rPr>
              <a:t>Thematische</a:t>
            </a:r>
            <a:r>
              <a:rPr lang="en-GB" sz="3450" kern="0">
                <a:solidFill>
                  <a:srgbClr val="373636"/>
                </a:solidFill>
                <a:latin typeface="Arial"/>
                <a:cs typeface="Arial"/>
                <a:sym typeface="Arial"/>
              </a:rPr>
              <a:t> </a:t>
            </a:r>
            <a:r>
              <a:rPr lang="en-GB" sz="3450" kern="0" err="1">
                <a:solidFill>
                  <a:srgbClr val="373636"/>
                </a:solidFill>
                <a:latin typeface="Arial"/>
                <a:cs typeface="Arial"/>
                <a:sym typeface="Arial"/>
              </a:rPr>
              <a:t>Werkgroep</a:t>
            </a:r>
            <a:r>
              <a:rPr lang="en-GB" sz="3450" kern="0">
                <a:solidFill>
                  <a:srgbClr val="373636"/>
                </a:solidFill>
                <a:latin typeface="Arial"/>
                <a:cs typeface="Arial"/>
                <a:sym typeface="Arial"/>
              </a:rPr>
              <a:t> 1</a:t>
            </a:r>
            <a:endParaRPr lang="en-GB" sz="3450" kern="0">
              <a:cs typeface="Arial"/>
            </a:endParaRPr>
          </a:p>
        </p:txBody>
      </p:sp>
      <p:sp>
        <p:nvSpPr>
          <p:cNvPr id="868" name="Google Shape;868;p1"/>
          <p:cNvSpPr txBox="1"/>
          <p:nvPr/>
        </p:nvSpPr>
        <p:spPr>
          <a:xfrm>
            <a:off x="666302" y="4417963"/>
            <a:ext cx="9417031" cy="2167292"/>
          </a:xfrm>
          <a:prstGeom prst="rect">
            <a:avLst/>
          </a:prstGeom>
          <a:noFill/>
          <a:ln>
            <a:noFill/>
          </a:ln>
        </p:spPr>
        <p:txBody>
          <a:bodyPr spcFirstLastPara="1" wrap="square" lIns="121900" tIns="60933" rIns="121900" bIns="60933" anchor="t" anchorCtr="0">
            <a:noAutofit/>
          </a:bodyPr>
          <a:lstStyle/>
          <a:p>
            <a:pPr defTabSz="1219170">
              <a:buClr>
                <a:srgbClr val="000000"/>
              </a:buClr>
              <a:buSzPts val="1550"/>
            </a:pPr>
            <a:r>
              <a:rPr lang="nl-NL" sz="2050" kern="0">
                <a:solidFill>
                  <a:srgbClr val="000000"/>
                </a:solidFill>
                <a:latin typeface="Arial"/>
                <a:ea typeface="Arial"/>
                <a:cs typeface="Arial"/>
                <a:sym typeface="Arial"/>
              </a:rPr>
              <a:t>Welkom!</a:t>
            </a:r>
            <a:endParaRPr lang="nl-NL" sz="2067" kern="0">
              <a:solidFill>
                <a:srgbClr val="000000"/>
              </a:solidFill>
              <a:latin typeface="Arial"/>
              <a:ea typeface="Arial"/>
              <a:cs typeface="Arial"/>
            </a:endParaRPr>
          </a:p>
          <a:p>
            <a:pPr defTabSz="1219170">
              <a:buSzPts val="1550"/>
            </a:pPr>
            <a:endParaRPr lang="nl-NL" sz="2050" kern="0">
              <a:latin typeface="Arial"/>
              <a:ea typeface="Arial"/>
              <a:cs typeface="Arial"/>
            </a:endParaRPr>
          </a:p>
          <a:p>
            <a:pPr defTabSz="1219170"/>
            <a:r>
              <a:rPr lang="nl-NL" sz="2050" kern="0">
                <a:latin typeface="Arial"/>
                <a:ea typeface="Arial"/>
                <a:cs typeface="Arial"/>
              </a:rPr>
              <a:t>Donderdag 5 september 2024</a:t>
            </a:r>
          </a:p>
          <a:p>
            <a:pPr defTabSz="1219170"/>
            <a:r>
              <a:rPr lang="nl-NL" sz="2050" kern="0">
                <a:latin typeface="Arial"/>
                <a:cs typeface="Arial"/>
              </a:rPr>
              <a:t>VAC Gent - Zaal 04.01 - Philippus Lansbergen</a:t>
            </a:r>
          </a:p>
          <a:p>
            <a:pPr defTabSz="1219170"/>
            <a:br>
              <a:rPr lang="en-US"/>
            </a:br>
            <a:r>
              <a:rPr lang="nl-NL" sz="2050" b="1" kern="0">
                <a:latin typeface="Arial"/>
                <a:ea typeface="Arial"/>
                <a:cs typeface="Arial"/>
              </a:rPr>
              <a:t>We starten om 13:05</a:t>
            </a:r>
            <a:br>
              <a:rPr lang="nl-NL" sz="2050" b="1" kern="0">
                <a:latin typeface="Arial"/>
                <a:ea typeface="Arial"/>
                <a:cs typeface="Arial"/>
              </a:rPr>
            </a:br>
            <a:endParaRPr lang="nl-NL" sz="2050" b="1" kern="0">
              <a:solidFill>
                <a:srgbClr val="000000"/>
              </a:solidFill>
              <a:latin typeface="Arial"/>
              <a:ea typeface="Arial"/>
              <a:cs typeface="Arial"/>
            </a:endParaRPr>
          </a:p>
        </p:txBody>
      </p:sp>
      <p:pic>
        <p:nvPicPr>
          <p:cNvPr id="869" name="Google Shape;869;p1"/>
          <p:cNvPicPr preferRelativeResize="0"/>
          <p:nvPr/>
        </p:nvPicPr>
        <p:blipFill rotWithShape="1">
          <a:blip r:embed="rId4">
            <a:alphaModFix/>
          </a:blip>
          <a:srcRect l="5325"/>
          <a:stretch/>
        </p:blipFill>
        <p:spPr>
          <a:xfrm>
            <a:off x="665513" y="364409"/>
            <a:ext cx="2438067" cy="97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ABFDB-81CA-08F5-82DD-93447AE4A8E5}"/>
            </a:ext>
          </a:extLst>
        </p:cNvPr>
        <p:cNvGrpSpPr/>
        <p:nvPr/>
      </p:nvGrpSpPr>
      <p:grpSpPr>
        <a:xfrm>
          <a:off x="0" y="0"/>
          <a:ext cx="0" cy="0"/>
          <a:chOff x="0" y="0"/>
          <a:chExt cx="0" cy="0"/>
        </a:xfrm>
      </p:grpSpPr>
      <p:pic>
        <p:nvPicPr>
          <p:cNvPr id="22" name="Afbeelding 21">
            <a:extLst>
              <a:ext uri="{FF2B5EF4-FFF2-40B4-BE49-F238E27FC236}">
                <a16:creationId xmlns:a16="http://schemas.microsoft.com/office/drawing/2014/main" id="{88F9542F-3DD5-7524-C454-E0E914091418}"/>
              </a:ext>
            </a:extLst>
          </p:cNvPr>
          <p:cNvPicPr>
            <a:picLocks noChangeAspect="1"/>
          </p:cNvPicPr>
          <p:nvPr/>
        </p:nvPicPr>
        <p:blipFill>
          <a:blip r:embed="rId3"/>
          <a:stretch>
            <a:fillRect/>
          </a:stretch>
        </p:blipFill>
        <p:spPr>
          <a:xfrm>
            <a:off x="9802498" y="328436"/>
            <a:ext cx="658425" cy="469433"/>
          </a:xfrm>
          <a:prstGeom prst="rect">
            <a:avLst/>
          </a:prstGeom>
        </p:spPr>
      </p:pic>
      <p:sp>
        <p:nvSpPr>
          <p:cNvPr id="16" name="Tijdelijke aanduiding voor datum 15">
            <a:extLst>
              <a:ext uri="{FF2B5EF4-FFF2-40B4-BE49-F238E27FC236}">
                <a16:creationId xmlns:a16="http://schemas.microsoft.com/office/drawing/2014/main" id="{36F29512-97A6-7442-2154-8517AF3DD7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621FBD-3478-40E1-B164-CEC6E74EDFB3}"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16/09/2024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Tijdelijke aanduiding voor dianummer 16">
            <a:extLst>
              <a:ext uri="{FF2B5EF4-FFF2-40B4-BE49-F238E27FC236}">
                <a16:creationId xmlns:a16="http://schemas.microsoft.com/office/drawing/2014/main" id="{16FA44DE-39CB-B351-1826-B75A912D12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Afbeelding 2">
            <a:extLst>
              <a:ext uri="{FF2B5EF4-FFF2-40B4-BE49-F238E27FC236}">
                <a16:creationId xmlns:a16="http://schemas.microsoft.com/office/drawing/2014/main" id="{75DE59E2-D710-A34F-F3E4-1D8D18F11234}"/>
              </a:ext>
            </a:extLst>
          </p:cNvPr>
          <p:cNvPicPr>
            <a:picLocks noChangeAspect="1"/>
          </p:cNvPicPr>
          <p:nvPr/>
        </p:nvPicPr>
        <p:blipFill>
          <a:blip r:embed="rId4"/>
          <a:stretch>
            <a:fillRect/>
          </a:stretch>
        </p:blipFill>
        <p:spPr>
          <a:xfrm>
            <a:off x="8719250" y="6097411"/>
            <a:ext cx="2237426" cy="524301"/>
          </a:xfrm>
          <a:prstGeom prst="rect">
            <a:avLst/>
          </a:prstGeom>
        </p:spPr>
      </p:pic>
      <p:pic>
        <p:nvPicPr>
          <p:cNvPr id="5" name="Afbeelding 4">
            <a:extLst>
              <a:ext uri="{FF2B5EF4-FFF2-40B4-BE49-F238E27FC236}">
                <a16:creationId xmlns:a16="http://schemas.microsoft.com/office/drawing/2014/main" id="{050724CC-7C85-659E-B1B9-DCAE78500FFD}"/>
              </a:ext>
            </a:extLst>
          </p:cNvPr>
          <p:cNvPicPr>
            <a:picLocks noChangeAspect="1"/>
          </p:cNvPicPr>
          <p:nvPr/>
        </p:nvPicPr>
        <p:blipFill>
          <a:blip r:embed="rId5"/>
          <a:stretch>
            <a:fillRect/>
          </a:stretch>
        </p:blipFill>
        <p:spPr>
          <a:xfrm>
            <a:off x="8061912" y="6097411"/>
            <a:ext cx="548688" cy="548688"/>
          </a:xfrm>
          <a:prstGeom prst="rect">
            <a:avLst/>
          </a:prstGeom>
        </p:spPr>
      </p:pic>
      <p:pic>
        <p:nvPicPr>
          <p:cNvPr id="7" name="Afbeelding 6" descr="Afbeelding met tekst, diagram, schermopname, Lettertype&#10;&#10;Automatisch gegenereerde beschrijving">
            <a:extLst>
              <a:ext uri="{FF2B5EF4-FFF2-40B4-BE49-F238E27FC236}">
                <a16:creationId xmlns:a16="http://schemas.microsoft.com/office/drawing/2014/main" id="{8C0A4977-5204-0194-4F5C-2BA031A8BD97}"/>
              </a:ext>
            </a:extLst>
          </p:cNvPr>
          <p:cNvPicPr>
            <a:picLocks noChangeAspect="1"/>
          </p:cNvPicPr>
          <p:nvPr/>
        </p:nvPicPr>
        <p:blipFill>
          <a:blip r:embed="rId6"/>
          <a:stretch>
            <a:fillRect/>
          </a:stretch>
        </p:blipFill>
        <p:spPr>
          <a:xfrm>
            <a:off x="1072108" y="726650"/>
            <a:ext cx="9335618" cy="5267750"/>
          </a:xfrm>
          <a:prstGeom prst="rect">
            <a:avLst/>
          </a:prstGeom>
        </p:spPr>
      </p:pic>
      <p:sp>
        <p:nvSpPr>
          <p:cNvPr id="9" name="Rechthoek 8">
            <a:extLst>
              <a:ext uri="{FF2B5EF4-FFF2-40B4-BE49-F238E27FC236}">
                <a16:creationId xmlns:a16="http://schemas.microsoft.com/office/drawing/2014/main" id="{9BD7650A-9975-FD45-8F2D-EBDBA930096D}"/>
              </a:ext>
            </a:extLst>
          </p:cNvPr>
          <p:cNvSpPr/>
          <p:nvPr/>
        </p:nvSpPr>
        <p:spPr>
          <a:xfrm>
            <a:off x="838200" y="5564459"/>
            <a:ext cx="1548161" cy="5668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kstvak 3">
            <a:extLst>
              <a:ext uri="{FF2B5EF4-FFF2-40B4-BE49-F238E27FC236}">
                <a16:creationId xmlns:a16="http://schemas.microsoft.com/office/drawing/2014/main" id="{CFA62B7F-CC8B-70C4-5278-21E3EAE3A440}"/>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400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D30772DF-5E4C-FA64-0010-80F96FC6506C}"/>
              </a:ext>
            </a:extLst>
          </p:cNvPr>
          <p:cNvPicPr>
            <a:picLocks noChangeAspect="1"/>
          </p:cNvPicPr>
          <p:nvPr/>
        </p:nvPicPr>
        <p:blipFill>
          <a:blip r:embed="rId3"/>
          <a:stretch>
            <a:fillRect/>
          </a:stretch>
        </p:blipFill>
        <p:spPr>
          <a:xfrm>
            <a:off x="1339727" y="1947316"/>
            <a:ext cx="9212624" cy="4423301"/>
          </a:xfrm>
          <a:prstGeom prst="rect">
            <a:avLst/>
          </a:prstGeom>
        </p:spPr>
      </p:pic>
      <p:pic>
        <p:nvPicPr>
          <p:cNvPr id="22" name="Afbeelding 21">
            <a:extLst>
              <a:ext uri="{FF2B5EF4-FFF2-40B4-BE49-F238E27FC236}">
                <a16:creationId xmlns:a16="http://schemas.microsoft.com/office/drawing/2014/main" id="{3316CE6B-710D-49EE-B5E7-3CCA04076FF5}"/>
              </a:ext>
            </a:extLst>
          </p:cNvPr>
          <p:cNvPicPr>
            <a:picLocks noChangeAspect="1"/>
          </p:cNvPicPr>
          <p:nvPr/>
        </p:nvPicPr>
        <p:blipFill>
          <a:blip r:embed="rId4"/>
          <a:stretch>
            <a:fillRect/>
          </a:stretch>
        </p:blipFill>
        <p:spPr>
          <a:xfrm>
            <a:off x="9802498" y="328436"/>
            <a:ext cx="658425" cy="469433"/>
          </a:xfrm>
          <a:prstGeom prst="rect">
            <a:avLst/>
          </a:prstGeom>
        </p:spPr>
      </p:pic>
      <p:sp>
        <p:nvSpPr>
          <p:cNvPr id="4" name="Tekstvak 3">
            <a:extLst>
              <a:ext uri="{FF2B5EF4-FFF2-40B4-BE49-F238E27FC236}">
                <a16:creationId xmlns:a16="http://schemas.microsoft.com/office/drawing/2014/main" id="{683A57FC-5BD3-BB93-5A59-C0190AC144FA}"/>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jdelijke aanduiding voor dianummer 5">
            <a:extLst>
              <a:ext uri="{FF2B5EF4-FFF2-40B4-BE49-F238E27FC236}">
                <a16:creationId xmlns:a16="http://schemas.microsoft.com/office/drawing/2014/main" id="{A589AD31-7F30-F948-72E6-2267CA7C1826}"/>
              </a:ext>
            </a:extLst>
          </p:cNvPr>
          <p:cNvSpPr>
            <a:spLocks noGrp="1"/>
          </p:cNvSpPr>
          <p:nvPr>
            <p:ph type="sldNum" sz="quarter" idx="12"/>
          </p:nvPr>
        </p:nvSpPr>
        <p:spPr>
          <a:xfrm>
            <a:off x="391885" y="6122797"/>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Afbeelding 6">
            <a:extLst>
              <a:ext uri="{FF2B5EF4-FFF2-40B4-BE49-F238E27FC236}">
                <a16:creationId xmlns:a16="http://schemas.microsoft.com/office/drawing/2014/main" id="{F082A43B-C9E0-BF71-141A-89B2233676BF}"/>
              </a:ext>
            </a:extLst>
          </p:cNvPr>
          <p:cNvPicPr>
            <a:picLocks noChangeAspect="1"/>
          </p:cNvPicPr>
          <p:nvPr/>
        </p:nvPicPr>
        <p:blipFill>
          <a:blip r:embed="rId5"/>
          <a:stretch>
            <a:fillRect/>
          </a:stretch>
        </p:blipFill>
        <p:spPr>
          <a:xfrm>
            <a:off x="9431841" y="6004125"/>
            <a:ext cx="2237426" cy="524301"/>
          </a:xfrm>
          <a:prstGeom prst="rect">
            <a:avLst/>
          </a:prstGeom>
        </p:spPr>
      </p:pic>
      <p:sp>
        <p:nvSpPr>
          <p:cNvPr id="8" name="Tijdelijke aanduiding voor datum 4">
            <a:extLst>
              <a:ext uri="{FF2B5EF4-FFF2-40B4-BE49-F238E27FC236}">
                <a16:creationId xmlns:a16="http://schemas.microsoft.com/office/drawing/2014/main" id="{E96F0638-36D4-01A5-0C31-314E348C02F8}"/>
              </a:ext>
            </a:extLst>
          </p:cNvPr>
          <p:cNvSpPr>
            <a:spLocks noGrp="1"/>
          </p:cNvSpPr>
          <p:nvPr>
            <p:ph type="dt" sz="half" idx="10"/>
          </p:nvPr>
        </p:nvSpPr>
        <p:spPr>
          <a:xfrm>
            <a:off x="4574439" y="612444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0EDA05C-DCFE-4450-BDA8-54A9AC1850F1}"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16/09/2024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Afbeelding 8">
            <a:extLst>
              <a:ext uri="{FF2B5EF4-FFF2-40B4-BE49-F238E27FC236}">
                <a16:creationId xmlns:a16="http://schemas.microsoft.com/office/drawing/2014/main" id="{B9284202-C9DC-AF31-7781-96B401E826A1}"/>
              </a:ext>
            </a:extLst>
          </p:cNvPr>
          <p:cNvPicPr>
            <a:picLocks noChangeAspect="1"/>
          </p:cNvPicPr>
          <p:nvPr/>
        </p:nvPicPr>
        <p:blipFill>
          <a:blip r:embed="rId6"/>
          <a:stretch>
            <a:fillRect/>
          </a:stretch>
        </p:blipFill>
        <p:spPr>
          <a:xfrm>
            <a:off x="8746108" y="5978201"/>
            <a:ext cx="550225" cy="550225"/>
          </a:xfrm>
          <a:prstGeom prst="rect">
            <a:avLst/>
          </a:prstGeom>
        </p:spPr>
      </p:pic>
      <p:sp>
        <p:nvSpPr>
          <p:cNvPr id="11" name="Tekstvak 10">
            <a:extLst>
              <a:ext uri="{FF2B5EF4-FFF2-40B4-BE49-F238E27FC236}">
                <a16:creationId xmlns:a16="http://schemas.microsoft.com/office/drawing/2014/main" id="{82BEF8EA-C0D8-66CF-5C56-CEBDCC75CEC6}"/>
              </a:ext>
            </a:extLst>
          </p:cNvPr>
          <p:cNvSpPr txBox="1"/>
          <p:nvPr/>
        </p:nvSpPr>
        <p:spPr>
          <a:xfrm>
            <a:off x="840331" y="879545"/>
            <a:ext cx="27927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OSLO / VLOCA trajecten </a:t>
            </a:r>
          </a:p>
        </p:txBody>
      </p:sp>
      <p:sp>
        <p:nvSpPr>
          <p:cNvPr id="3" name="Tekstvak 2">
            <a:extLst>
              <a:ext uri="{FF2B5EF4-FFF2-40B4-BE49-F238E27FC236}">
                <a16:creationId xmlns:a16="http://schemas.microsoft.com/office/drawing/2014/main" id="{92709CAB-946B-C410-2536-D11576B5B64C}"/>
              </a:ext>
            </a:extLst>
          </p:cNvPr>
          <p:cNvSpPr txBox="1"/>
          <p:nvPr/>
        </p:nvSpPr>
        <p:spPr>
          <a:xfrm>
            <a:off x="840331" y="1397949"/>
            <a:ext cx="609414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err="1">
                <a:ln>
                  <a:noFill/>
                </a:ln>
                <a:solidFill>
                  <a:prstClr val="white"/>
                </a:solidFill>
                <a:effectLst/>
                <a:highlight>
                  <a:srgbClr val="0000FF"/>
                </a:highlight>
                <a:uLnTx/>
                <a:uFillTx/>
                <a:latin typeface="Calibri" panose="020F0502020204030204" pitchFamily="34" charset="0"/>
                <a:ea typeface="+mn-ea"/>
                <a:cs typeface="+mn-cs"/>
              </a:rPr>
              <a:t>Use</a:t>
            </a:r>
            <a:r>
              <a:rPr kumimoji="0" lang="nl-BE" sz="1800" b="0" i="0" u="none" strike="noStrike" kern="1200" cap="none" spc="0" normalizeH="0" baseline="0" noProof="0">
                <a:ln>
                  <a:noFill/>
                </a:ln>
                <a:solidFill>
                  <a:prstClr val="white"/>
                </a:solidFill>
                <a:effectLst/>
                <a:highlight>
                  <a:srgbClr val="0000FF"/>
                </a:highlight>
                <a:uLnTx/>
                <a:uFillTx/>
                <a:latin typeface="Calibri" panose="020F0502020204030204" pitchFamily="34" charset="0"/>
                <a:ea typeface="+mn-ea"/>
                <a:cs typeface="+mn-cs"/>
              </a:rPr>
              <a:t> Cases : Proces flow</a:t>
            </a:r>
          </a:p>
        </p:txBody>
      </p:sp>
      <p:sp>
        <p:nvSpPr>
          <p:cNvPr id="2" name="Rechthoek 1">
            <a:extLst>
              <a:ext uri="{FF2B5EF4-FFF2-40B4-BE49-F238E27FC236}">
                <a16:creationId xmlns:a16="http://schemas.microsoft.com/office/drawing/2014/main" id="{BACEBBF8-C1A0-3DB5-56CA-82343500D4A8}"/>
              </a:ext>
            </a:extLst>
          </p:cNvPr>
          <p:cNvSpPr/>
          <p:nvPr/>
        </p:nvSpPr>
        <p:spPr>
          <a:xfrm>
            <a:off x="522733" y="4551903"/>
            <a:ext cx="5573267" cy="16680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711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a:extLst>
              <a:ext uri="{FF2B5EF4-FFF2-40B4-BE49-F238E27FC236}">
                <a16:creationId xmlns:a16="http://schemas.microsoft.com/office/drawing/2014/main" id="{3316CE6B-710D-49EE-B5E7-3CCA04076FF5}"/>
              </a:ext>
            </a:extLst>
          </p:cNvPr>
          <p:cNvPicPr>
            <a:picLocks noChangeAspect="1"/>
          </p:cNvPicPr>
          <p:nvPr/>
        </p:nvPicPr>
        <p:blipFill>
          <a:blip r:embed="rId3"/>
          <a:stretch>
            <a:fillRect/>
          </a:stretch>
        </p:blipFill>
        <p:spPr>
          <a:xfrm>
            <a:off x="9802498" y="328436"/>
            <a:ext cx="658425" cy="469433"/>
          </a:xfrm>
          <a:prstGeom prst="rect">
            <a:avLst/>
          </a:prstGeom>
        </p:spPr>
      </p:pic>
      <p:sp>
        <p:nvSpPr>
          <p:cNvPr id="16" name="Tijdelijke aanduiding voor datum 15">
            <a:extLst>
              <a:ext uri="{FF2B5EF4-FFF2-40B4-BE49-F238E27FC236}">
                <a16:creationId xmlns:a16="http://schemas.microsoft.com/office/drawing/2014/main" id="{6845F18E-6EDA-4448-877D-4747F762EB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621FBD-3478-40E1-B164-CEC6E74EDFB3}"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16/09/2024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Tijdelijke aanduiding voor dianummer 16">
            <a:extLst>
              <a:ext uri="{FF2B5EF4-FFF2-40B4-BE49-F238E27FC236}">
                <a16:creationId xmlns:a16="http://schemas.microsoft.com/office/drawing/2014/main" id="{78BC625A-AFD7-499F-9E03-595A113CB4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Afbeelding 2">
            <a:extLst>
              <a:ext uri="{FF2B5EF4-FFF2-40B4-BE49-F238E27FC236}">
                <a16:creationId xmlns:a16="http://schemas.microsoft.com/office/drawing/2014/main" id="{2D30411F-4C78-4400-7F43-9ED2F552EEED}"/>
              </a:ext>
            </a:extLst>
          </p:cNvPr>
          <p:cNvPicPr>
            <a:picLocks noChangeAspect="1"/>
          </p:cNvPicPr>
          <p:nvPr/>
        </p:nvPicPr>
        <p:blipFill>
          <a:blip r:embed="rId4"/>
          <a:stretch>
            <a:fillRect/>
          </a:stretch>
        </p:blipFill>
        <p:spPr>
          <a:xfrm>
            <a:off x="8683785" y="6094199"/>
            <a:ext cx="2237426" cy="524301"/>
          </a:xfrm>
          <a:prstGeom prst="rect">
            <a:avLst/>
          </a:prstGeom>
        </p:spPr>
      </p:pic>
      <p:sp>
        <p:nvSpPr>
          <p:cNvPr id="4" name="Tekstvak 3">
            <a:extLst>
              <a:ext uri="{FF2B5EF4-FFF2-40B4-BE49-F238E27FC236}">
                <a16:creationId xmlns:a16="http://schemas.microsoft.com/office/drawing/2014/main" id="{B91B52B7-6DA6-6924-73D7-F81B689C3D45}"/>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Afbeelding 4">
            <a:extLst>
              <a:ext uri="{FF2B5EF4-FFF2-40B4-BE49-F238E27FC236}">
                <a16:creationId xmlns:a16="http://schemas.microsoft.com/office/drawing/2014/main" id="{552225D6-7AE2-66D8-C61B-8341D38BDECE}"/>
              </a:ext>
            </a:extLst>
          </p:cNvPr>
          <p:cNvPicPr>
            <a:picLocks noChangeAspect="1"/>
          </p:cNvPicPr>
          <p:nvPr/>
        </p:nvPicPr>
        <p:blipFill>
          <a:blip r:embed="rId5"/>
          <a:stretch>
            <a:fillRect/>
          </a:stretch>
        </p:blipFill>
        <p:spPr>
          <a:xfrm>
            <a:off x="8061912" y="6097411"/>
            <a:ext cx="548688" cy="548688"/>
          </a:xfrm>
          <a:prstGeom prst="rect">
            <a:avLst/>
          </a:prstGeom>
        </p:spPr>
      </p:pic>
      <p:sp>
        <p:nvSpPr>
          <p:cNvPr id="7" name="Tekstvak 6">
            <a:extLst>
              <a:ext uri="{FF2B5EF4-FFF2-40B4-BE49-F238E27FC236}">
                <a16:creationId xmlns:a16="http://schemas.microsoft.com/office/drawing/2014/main" id="{BF2EBD9D-E565-5C19-412B-4018C9A46E37}"/>
              </a:ext>
            </a:extLst>
          </p:cNvPr>
          <p:cNvSpPr txBox="1"/>
          <p:nvPr/>
        </p:nvSpPr>
        <p:spPr>
          <a:xfrm>
            <a:off x="795709" y="1279655"/>
            <a:ext cx="7871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Calibri" panose="020F0502020204030204" pitchFamily="34" charset="0"/>
                <a:cs typeface="Times New Roman" panose="02020603050405020304" pitchFamily="18" charset="0"/>
              </a:rPr>
              <a:t>aanvragen van een gebiedstoelating en vergunning voor een autoluwe zone</a:t>
            </a:r>
            <a:endParaRPr kumimoji="0" lang="nl-BE"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45D7B731-FD0C-1743-45C8-38D6EF874B46}"/>
              </a:ext>
            </a:extLst>
          </p:cNvPr>
          <p:cNvSpPr txBox="1"/>
          <p:nvPr/>
        </p:nvSpPr>
        <p:spPr>
          <a:xfrm>
            <a:off x="925064" y="1575118"/>
            <a:ext cx="2005357" cy="646331"/>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Ondernemingen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kstvak 9">
            <a:extLst>
              <a:ext uri="{FF2B5EF4-FFF2-40B4-BE49-F238E27FC236}">
                <a16:creationId xmlns:a16="http://schemas.microsoft.com/office/drawing/2014/main" id="{7CDE962D-D43C-D1A2-E6E6-1482F87AE1E3}"/>
              </a:ext>
            </a:extLst>
          </p:cNvPr>
          <p:cNvSpPr txBox="1"/>
          <p:nvPr/>
        </p:nvSpPr>
        <p:spPr>
          <a:xfrm>
            <a:off x="1845900" y="1968548"/>
            <a:ext cx="2315057" cy="1477328"/>
          </a:xfrm>
          <a:prstGeom prst="rect">
            <a:avLst/>
          </a:prstGeom>
          <a:noFill/>
        </p:spPr>
        <p:txBody>
          <a:bodyPr wrap="non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err="1">
                <a:ln>
                  <a:noFill/>
                </a:ln>
                <a:solidFill>
                  <a:prstClr val="black"/>
                </a:solidFill>
                <a:effectLst/>
                <a:uLnTx/>
                <a:uFillTx/>
                <a:latin typeface="Calibri" panose="020F0502020204030204"/>
                <a:ea typeface="+mn-ea"/>
                <a:cs typeface="+mn-cs"/>
              </a:rPr>
              <a:t>Use</a:t>
            </a: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 Case : Vinden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err="1">
                <a:ln>
                  <a:noFill/>
                </a:ln>
                <a:solidFill>
                  <a:prstClr val="black"/>
                </a:solidFill>
                <a:effectLst/>
                <a:uLnTx/>
                <a:uFillTx/>
                <a:latin typeface="Calibri" panose="020F0502020204030204"/>
                <a:ea typeface="+mn-ea"/>
                <a:cs typeface="+mn-cs"/>
              </a:rPr>
              <a:t>Use</a:t>
            </a: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 </a:t>
            </a:r>
            <a:r>
              <a:rPr lang="nl-BE">
                <a:solidFill>
                  <a:prstClr val="black"/>
                </a:solidFill>
                <a:latin typeface="Calibri" panose="020F0502020204030204"/>
              </a:rPr>
              <a:t>Case</a:t>
            </a: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 : Indienen</a:t>
            </a:r>
            <a:endParaRPr lang="nl-BE" sz="1800" b="0" i="0" u="none" strike="noStrike" kern="1200" cap="none" spc="0" normalizeH="0" baseline="0" noProof="0">
              <a:ln>
                <a:noFill/>
              </a:ln>
              <a:solidFill>
                <a:prstClr val="black"/>
              </a:solidFill>
              <a:effectLst/>
              <a:uLnTx/>
              <a:uFillTx/>
              <a:latin typeface="Calibri" panose="020F0502020204030204"/>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kstvak 12">
            <a:extLst>
              <a:ext uri="{FF2B5EF4-FFF2-40B4-BE49-F238E27FC236}">
                <a16:creationId xmlns:a16="http://schemas.microsoft.com/office/drawing/2014/main" id="{9A791FAC-8077-AF29-2509-158245C82EE9}"/>
              </a:ext>
            </a:extLst>
          </p:cNvPr>
          <p:cNvSpPr txBox="1"/>
          <p:nvPr/>
        </p:nvSpPr>
        <p:spPr>
          <a:xfrm>
            <a:off x="2496877" y="2221449"/>
            <a:ext cx="9194715" cy="1236877"/>
          </a:xfrm>
          <a:prstGeom prst="rect">
            <a:avLst/>
          </a:prstGeom>
          <a:noFill/>
        </p:spPr>
        <p:txBody>
          <a:bodyPr wrap="square">
            <a:spAutoFit/>
          </a:bodyPr>
          <a:lstStyle/>
          <a:p>
            <a:pPr marL="742950" marR="0" lvl="1"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Business </a:t>
            </a:r>
            <a:r>
              <a:rPr kumimoji="0" lang="nl-BE" sz="1800" b="0"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mn-cs"/>
              </a:rPr>
              <a:t>Capability</a:t>
            </a:r>
            <a:endPar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Als onderneming wil ik via e-Loketondernemers </a:t>
            </a:r>
            <a:r>
              <a:rPr kumimoji="0" lang="nl-BE" sz="1800" b="1"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informatie vinden</a:t>
            </a:r>
            <a:r>
              <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over toelatingen/vergunningen die ik nodig heb in een </a:t>
            </a:r>
            <a:r>
              <a:rPr kumimoji="0" lang="nl-BE" sz="1800" b="1"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specifieke stad</a:t>
            </a:r>
            <a:r>
              <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a:t>
            </a:r>
          </a:p>
          <a:p>
            <a:pPr marL="742950" marR="0" lvl="1"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endPar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742950" marR="0" lvl="1"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endPar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p:txBody>
      </p:sp>
      <p:sp>
        <p:nvSpPr>
          <p:cNvPr id="15" name="Tekstvak 14">
            <a:extLst>
              <a:ext uri="{FF2B5EF4-FFF2-40B4-BE49-F238E27FC236}">
                <a16:creationId xmlns:a16="http://schemas.microsoft.com/office/drawing/2014/main" id="{CBC3116B-EC01-0DC6-248C-AE4110ACDEB5}"/>
              </a:ext>
            </a:extLst>
          </p:cNvPr>
          <p:cNvSpPr txBox="1"/>
          <p:nvPr/>
        </p:nvSpPr>
        <p:spPr>
          <a:xfrm>
            <a:off x="2418519" y="3144159"/>
            <a:ext cx="9194716" cy="3006592"/>
          </a:xfrm>
          <a:prstGeom prst="rect">
            <a:avLst/>
          </a:prstGeom>
          <a:noFill/>
        </p:spPr>
        <p:txBody>
          <a:bodyPr wrap="square" lIns="91440" tIns="45720" rIns="91440" bIns="45720" anchor="t">
            <a:spAutoFit/>
          </a:bodyPr>
          <a:lstStyle/>
          <a:p>
            <a:pPr marL="742950" marR="0" lvl="1"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Business </a:t>
            </a:r>
            <a:r>
              <a:rPr lang="nl-BE" err="1">
                <a:solidFill>
                  <a:prstClr val="black"/>
                </a:solidFill>
                <a:latin typeface="Calibri"/>
                <a:ea typeface="Calibri" panose="020F0502020204030204" pitchFamily="34" charset="0"/>
                <a:cs typeface="Calibri"/>
              </a:rPr>
              <a:t>Capability</a:t>
            </a:r>
            <a:endParaRPr kumimoji="0" lang="nl-BE" sz="1800" b="0"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mn-cs"/>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via e-Loketondernemers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een aanvraag</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voor een toelating/vergunning kunnen doen voor een bepaalde stad.</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via e-Loketondernemers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een aanvraag</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voor een toelating/vergunning kunnen doen voor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meerdere steden en gemeenten</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tegelijkertijd.</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dat mijn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persoonlijke data </a:t>
            </a:r>
            <a:r>
              <a:rPr kumimoji="0" lang="nl-BE" sz="1800" b="1" i="0" u="sng" strike="noStrike" kern="1200" cap="none" spc="0" normalizeH="0" baseline="0" noProof="0" err="1">
                <a:ln>
                  <a:noFill/>
                </a:ln>
                <a:solidFill>
                  <a:prstClr val="black"/>
                </a:solidFill>
                <a:effectLst/>
                <a:uLnTx/>
                <a:uFillTx/>
                <a:latin typeface="Calibri"/>
                <a:ea typeface="Calibri" panose="020F0502020204030204" pitchFamily="34" charset="0"/>
                <a:cs typeface="Calibri"/>
              </a:rPr>
              <a:t>prefilled</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is in het aanvraag formulier.</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dat in de aanvraag voor toelating/vergunning van een bepaalde stad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enkel de noodzakelijke informatie</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voor die stad moet ingevuld worden.</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dat ik extra gevraagde informatie kan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uploaden</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en aan het aanvraag formulier kan meegestuurd worden. (vb. vestigingsadres, huurcontract garage, ..)</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p:txBody>
      </p:sp>
      <p:sp>
        <p:nvSpPr>
          <p:cNvPr id="6" name="Tekstvak 5">
            <a:extLst>
              <a:ext uri="{FF2B5EF4-FFF2-40B4-BE49-F238E27FC236}">
                <a16:creationId xmlns:a16="http://schemas.microsoft.com/office/drawing/2014/main" id="{DBEEF882-2805-012C-0AE6-CA942D4020DD}"/>
              </a:ext>
            </a:extLst>
          </p:cNvPr>
          <p:cNvSpPr txBox="1"/>
          <p:nvPr/>
        </p:nvSpPr>
        <p:spPr>
          <a:xfrm>
            <a:off x="840331" y="879545"/>
            <a:ext cx="27927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OSLO / VLOCA trajecten </a:t>
            </a:r>
          </a:p>
        </p:txBody>
      </p:sp>
      <p:sp>
        <p:nvSpPr>
          <p:cNvPr id="14" name="Rol: verticaal 13">
            <a:extLst>
              <a:ext uri="{FF2B5EF4-FFF2-40B4-BE49-F238E27FC236}">
                <a16:creationId xmlns:a16="http://schemas.microsoft.com/office/drawing/2014/main" id="{EE14819B-CBF4-FA34-1F8A-BF016892A19B}"/>
              </a:ext>
            </a:extLst>
          </p:cNvPr>
          <p:cNvSpPr/>
          <p:nvPr/>
        </p:nvSpPr>
        <p:spPr>
          <a:xfrm>
            <a:off x="657561" y="4125692"/>
            <a:ext cx="849320" cy="941793"/>
          </a:xfrm>
          <a:prstGeom prst="verticalScrol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kstvak 18">
            <a:extLst>
              <a:ext uri="{FF2B5EF4-FFF2-40B4-BE49-F238E27FC236}">
                <a16:creationId xmlns:a16="http://schemas.microsoft.com/office/drawing/2014/main" id="{1C1B5BFC-8E96-69A0-7555-409822D0C811}"/>
              </a:ext>
            </a:extLst>
          </p:cNvPr>
          <p:cNvSpPr txBox="1"/>
          <p:nvPr/>
        </p:nvSpPr>
        <p:spPr>
          <a:xfrm>
            <a:off x="770725" y="4411922"/>
            <a:ext cx="62299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nl-BE" sz="1800" b="0" i="0" u="none" strike="noStrike" kern="1200" cap="none" spc="0" normalizeH="0" baseline="0" noProof="0" err="1">
                <a:ln>
                  <a:noFill/>
                </a:ln>
                <a:solidFill>
                  <a:prstClr val="white"/>
                </a:solidFill>
                <a:effectLst/>
                <a:uLnTx/>
                <a:uFillTx/>
                <a:latin typeface="Calibri" panose="020F0502020204030204"/>
                <a:ea typeface="+mn-ea"/>
                <a:cs typeface="+mn-cs"/>
              </a:rPr>
              <a:t>doc</a:t>
            </a: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ep 1">
            <a:extLst>
              <a:ext uri="{FF2B5EF4-FFF2-40B4-BE49-F238E27FC236}">
                <a16:creationId xmlns:a16="http://schemas.microsoft.com/office/drawing/2014/main" id="{988263D5-FF9D-6090-83E6-B935DAA3CCD4}"/>
              </a:ext>
            </a:extLst>
          </p:cNvPr>
          <p:cNvGrpSpPr/>
          <p:nvPr/>
        </p:nvGrpSpPr>
        <p:grpSpPr>
          <a:xfrm>
            <a:off x="1591743" y="4541592"/>
            <a:ext cx="849320" cy="941793"/>
            <a:chOff x="9288847" y="1383854"/>
            <a:chExt cx="1027302" cy="1269680"/>
          </a:xfrm>
        </p:grpSpPr>
        <p:sp>
          <p:nvSpPr>
            <p:cNvPr id="9" name="Rol: verticaal 8">
              <a:extLst>
                <a:ext uri="{FF2B5EF4-FFF2-40B4-BE49-F238E27FC236}">
                  <a16:creationId xmlns:a16="http://schemas.microsoft.com/office/drawing/2014/main" id="{00D88B4F-42E2-F848-F233-550F311B7FBB}"/>
                </a:ext>
              </a:extLst>
            </p:cNvPr>
            <p:cNvSpPr/>
            <p:nvPr/>
          </p:nvSpPr>
          <p:spPr>
            <a:xfrm>
              <a:off x="9288847" y="1383854"/>
              <a:ext cx="1027302" cy="1269680"/>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kstvak 19">
              <a:extLst>
                <a:ext uri="{FF2B5EF4-FFF2-40B4-BE49-F238E27FC236}">
                  <a16:creationId xmlns:a16="http://schemas.microsoft.com/office/drawing/2014/main" id="{49D31754-F604-BDC5-5A85-612A0C43CC31}"/>
                </a:ext>
              </a:extLst>
            </p:cNvPr>
            <p:cNvSpPr txBox="1"/>
            <p:nvPr/>
          </p:nvSpPr>
          <p:spPr>
            <a:xfrm>
              <a:off x="9386550" y="1927921"/>
              <a:ext cx="184634" cy="2754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Tekstvak 20">
            <a:extLst>
              <a:ext uri="{FF2B5EF4-FFF2-40B4-BE49-F238E27FC236}">
                <a16:creationId xmlns:a16="http://schemas.microsoft.com/office/drawing/2014/main" id="{983545E3-1428-BA81-AA18-8679AC2825FE}"/>
              </a:ext>
            </a:extLst>
          </p:cNvPr>
          <p:cNvSpPr txBox="1"/>
          <p:nvPr/>
        </p:nvSpPr>
        <p:spPr>
          <a:xfrm>
            <a:off x="1761342" y="4811868"/>
            <a:ext cx="8493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nl-BE" sz="1800" b="0" i="0" u="none" strike="noStrike" kern="1200" cap="none" spc="0" normalizeH="0" baseline="0" noProof="0" err="1">
                <a:ln>
                  <a:noFill/>
                </a:ln>
                <a:solidFill>
                  <a:prstClr val="white"/>
                </a:solidFill>
                <a:effectLst/>
                <a:uLnTx/>
                <a:uFillTx/>
                <a:latin typeface="Calibri" panose="020F0502020204030204"/>
                <a:ea typeface="+mn-ea"/>
                <a:cs typeface="+mn-cs"/>
              </a:rPr>
              <a:t>xls</a:t>
            </a: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kstvak 22">
            <a:extLst>
              <a:ext uri="{FF2B5EF4-FFF2-40B4-BE49-F238E27FC236}">
                <a16:creationId xmlns:a16="http://schemas.microsoft.com/office/drawing/2014/main" id="{52571989-F456-E2C2-5E43-24593A8CC8FC}"/>
              </a:ext>
            </a:extLst>
          </p:cNvPr>
          <p:cNvSpPr txBox="1"/>
          <p:nvPr/>
        </p:nvSpPr>
        <p:spPr>
          <a:xfrm>
            <a:off x="8855242" y="909673"/>
            <a:ext cx="6094140"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err="1">
                <a:ln>
                  <a:noFill/>
                </a:ln>
                <a:solidFill>
                  <a:prstClr val="white"/>
                </a:solidFill>
                <a:effectLst/>
                <a:highlight>
                  <a:srgbClr val="0000FF"/>
                </a:highlight>
                <a:uLnTx/>
                <a:uFillTx/>
                <a:latin typeface="Calibri"/>
                <a:cs typeface="Calibri"/>
              </a:rPr>
              <a:t>Use</a:t>
            </a:r>
            <a:r>
              <a:rPr kumimoji="0" lang="nl-BE" sz="1800" b="0" i="0" u="none" strike="noStrike" kern="1200" cap="none" spc="0" normalizeH="0" baseline="0" noProof="0">
                <a:ln>
                  <a:noFill/>
                </a:ln>
                <a:solidFill>
                  <a:prstClr val="white"/>
                </a:solidFill>
                <a:effectLst/>
                <a:highlight>
                  <a:srgbClr val="0000FF"/>
                </a:highlight>
                <a:uLnTx/>
                <a:uFillTx/>
                <a:latin typeface="Calibri"/>
                <a:cs typeface="Calibri"/>
              </a:rPr>
              <a:t> Cases : Detail (voorbeeld</a:t>
            </a:r>
            <a:r>
              <a:rPr lang="nl-BE">
                <a:solidFill>
                  <a:prstClr val="white"/>
                </a:solidFill>
                <a:highlight>
                  <a:srgbClr val="0000FF"/>
                </a:highlight>
                <a:latin typeface="Calibri"/>
                <a:cs typeface="Calibri"/>
              </a:rPr>
              <a:t>)</a:t>
            </a:r>
            <a:endParaRPr kumimoji="0" lang="nl-BE" sz="1800" b="0" i="0" u="none" strike="noStrike" kern="1200" cap="none" spc="0" normalizeH="0" baseline="0" noProof="0">
              <a:ln>
                <a:noFill/>
              </a:ln>
              <a:solidFill>
                <a:prstClr val="white"/>
              </a:solidFill>
              <a:effectLst/>
              <a:highlight>
                <a:srgbClr val="0000FF"/>
              </a:highligh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20493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gfa15db3b28_0_58"/>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80" name="Google Shape;1080;gfa15db3b28_0_58"/>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81" name="Google Shape;1081;gfa15db3b28_0_58"/>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33" b="1">
                <a:solidFill>
                  <a:srgbClr val="000000"/>
                </a:solidFill>
                <a:latin typeface="Arial"/>
                <a:ea typeface="Arial"/>
                <a:cs typeface="Arial"/>
                <a:sym typeface="Arial"/>
              </a:rPr>
              <a:t>Open Standaarden voor Linkende Organisaties (OSLO)</a:t>
            </a:r>
            <a:endParaRPr sz="4933" b="1">
              <a:solidFill>
                <a:srgbClr val="000000"/>
              </a:solidFill>
              <a:latin typeface="Arial"/>
              <a:ea typeface="Arial"/>
              <a:cs typeface="Arial"/>
              <a:sym typeface="Arial"/>
            </a:endParaRPr>
          </a:p>
        </p:txBody>
      </p:sp>
      <p:pic>
        <p:nvPicPr>
          <p:cNvPr id="1082" name="Google Shape;1082;gfa15db3b28_0_58"/>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5b5f091d7c_0_9"/>
          <p:cNvSpPr txBox="1">
            <a:spLocks noGrp="1"/>
          </p:cNvSpPr>
          <p:nvPr>
            <p:ph type="title"/>
          </p:nvPr>
        </p:nvSpPr>
        <p:spPr>
          <a:xfrm>
            <a:off x="610400" y="349600"/>
            <a:ext cx="9888000" cy="1116000"/>
          </a:xfrm>
          <a:prstGeom prst="rect">
            <a:avLst/>
          </a:prstGeom>
        </p:spPr>
        <p:txBody>
          <a:bodyPr spcFirstLastPara="1" wrap="square" lIns="121900" tIns="121900" rIns="121900" bIns="121900" anchor="t" anchorCtr="0">
            <a:noAutofit/>
          </a:bodyPr>
          <a:lstStyle/>
          <a:p>
            <a:r>
              <a:rPr lang="en-GB" sz="4900" b="1">
                <a:latin typeface="Arial"/>
              </a:rPr>
              <a:t>Deel van </a:t>
            </a:r>
            <a:r>
              <a:rPr lang="en-GB" sz="4900" b="1" err="1">
                <a:latin typeface="Arial"/>
              </a:rPr>
              <a:t>een</a:t>
            </a:r>
            <a:r>
              <a:rPr lang="en-GB" sz="4900" b="1">
                <a:latin typeface="Arial"/>
              </a:rPr>
              <a:t> </a:t>
            </a:r>
            <a:r>
              <a:rPr lang="en-GB" sz="4900" b="1" err="1">
                <a:latin typeface="Arial"/>
              </a:rPr>
              <a:t>groter</a:t>
            </a:r>
            <a:r>
              <a:rPr lang="en-GB" sz="4900" b="1">
                <a:latin typeface="Arial"/>
              </a:rPr>
              <a:t> project</a:t>
            </a:r>
            <a:endParaRPr lang="en-US" sz="4900" b="1">
              <a:latin typeface="Arial"/>
            </a:endParaRPr>
          </a:p>
        </p:txBody>
      </p:sp>
      <p:pic>
        <p:nvPicPr>
          <p:cNvPr id="1088" name="Google Shape;1088;g25b5f091d7c_0_9"/>
          <p:cNvPicPr preferRelativeResize="0"/>
          <p:nvPr/>
        </p:nvPicPr>
        <p:blipFill>
          <a:blip r:embed="rId3">
            <a:alphaModFix/>
          </a:blip>
          <a:stretch>
            <a:fillRect/>
          </a:stretch>
        </p:blipFill>
        <p:spPr>
          <a:xfrm>
            <a:off x="4387850" y="2161069"/>
            <a:ext cx="3416300" cy="3810000"/>
          </a:xfrm>
          <a:prstGeom prst="rect">
            <a:avLst/>
          </a:prstGeom>
          <a:noFill/>
          <a:ln>
            <a:noFill/>
          </a:ln>
        </p:spPr>
      </p:pic>
      <p:sp>
        <p:nvSpPr>
          <p:cNvPr id="1089" name="Google Shape;1089;g25b5f091d7c_0_9"/>
          <p:cNvSpPr txBox="1"/>
          <p:nvPr/>
        </p:nvSpPr>
        <p:spPr>
          <a:xfrm>
            <a:off x="7017632" y="5474036"/>
            <a:ext cx="2565200" cy="855200"/>
          </a:xfrm>
          <a:prstGeom prst="rect">
            <a:avLst/>
          </a:prstGeom>
          <a:noFill/>
          <a:ln>
            <a:noFill/>
          </a:ln>
        </p:spPr>
        <p:txBody>
          <a:bodyPr spcFirstLastPara="1" wrap="square" lIns="121900" tIns="121900" rIns="121900" bIns="121900" anchor="t" anchorCtr="0">
            <a:noAutofit/>
          </a:bodyPr>
          <a:lstStyle/>
          <a:p>
            <a:r>
              <a:rPr lang="en-GB" sz="2400">
                <a:latin typeface="Proxima Nova"/>
                <a:ea typeface="Proxima Nova"/>
                <a:cs typeface="Proxima Nova"/>
                <a:sym typeface="Proxima Nova"/>
              </a:rPr>
              <a:t>OSLO </a:t>
            </a:r>
            <a:r>
              <a:rPr lang="en-GB" sz="2400" err="1">
                <a:latin typeface="Proxima Nova"/>
                <a:ea typeface="Proxima Nova"/>
                <a:cs typeface="Proxima Nova"/>
                <a:sym typeface="Proxima Nova"/>
              </a:rPr>
              <a:t>Citerra</a:t>
            </a:r>
            <a:endParaRPr sz="2400">
              <a:latin typeface="Proxima Nova"/>
              <a:ea typeface="Proxima Nova"/>
              <a:cs typeface="Proxima Nova"/>
              <a:sym typeface="Proxima Nova"/>
            </a:endParaRPr>
          </a:p>
        </p:txBody>
      </p:sp>
      <p:sp>
        <p:nvSpPr>
          <p:cNvPr id="1090" name="Google Shape;1090;g25b5f091d7c_0_9"/>
          <p:cNvSpPr txBox="1"/>
          <p:nvPr/>
        </p:nvSpPr>
        <p:spPr>
          <a:xfrm>
            <a:off x="4771948" y="1465600"/>
            <a:ext cx="2648104" cy="381488"/>
          </a:xfrm>
          <a:prstGeom prst="rect">
            <a:avLst/>
          </a:prstGeom>
          <a:noFill/>
          <a:ln>
            <a:noFill/>
          </a:ln>
        </p:spPr>
        <p:txBody>
          <a:bodyPr spcFirstLastPara="1" wrap="square" lIns="121900" tIns="121900" rIns="121900" bIns="121900" anchor="t" anchorCtr="0">
            <a:noAutofit/>
          </a:bodyPr>
          <a:lstStyle/>
          <a:p>
            <a:pPr algn="ctr"/>
            <a:r>
              <a:rPr lang="en-GB" sz="2250" b="1">
                <a:latin typeface="Proxima Nova"/>
                <a:sym typeface="Proxima Nova"/>
              </a:rPr>
              <a:t>City of Things </a:t>
            </a:r>
            <a:r>
              <a:rPr lang="en-GB" sz="2250" b="1" err="1">
                <a:latin typeface="Proxima Nova"/>
                <a:sym typeface="Proxima Nova"/>
              </a:rPr>
              <a:t>Citerra</a:t>
            </a:r>
            <a:endParaRPr lang="en-US">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pic>
        <p:nvPicPr>
          <p:cNvPr id="1096" name="Google Shape;1096;g15d88015741_0_0"/>
          <p:cNvPicPr preferRelativeResize="0"/>
          <p:nvPr/>
        </p:nvPicPr>
        <p:blipFill rotWithShape="1">
          <a:blip r:embed="rId3">
            <a:alphaModFix/>
          </a:blip>
          <a:srcRect l="8010" r="8008"/>
          <a:stretch/>
        </p:blipFill>
        <p:spPr>
          <a:xfrm>
            <a:off x="8" y="0"/>
            <a:ext cx="12285787" cy="7924800"/>
          </a:xfrm>
          <a:prstGeom prst="rect">
            <a:avLst/>
          </a:prstGeom>
          <a:noFill/>
          <a:ln>
            <a:noFill/>
          </a:ln>
        </p:spPr>
      </p:pic>
      <p:sp>
        <p:nvSpPr>
          <p:cNvPr id="1097" name="Google Shape;1097;g15d88015741_0_0"/>
          <p:cNvSpPr txBox="1">
            <a:spLocks noGrp="1"/>
          </p:cNvSpPr>
          <p:nvPr>
            <p:ph type="sldNum" idx="12"/>
          </p:nvPr>
        </p:nvSpPr>
        <p:spPr>
          <a:xfrm>
            <a:off x="10694403" y="6558884"/>
            <a:ext cx="909600" cy="270708"/>
          </a:xfrm>
          <a:prstGeom prst="rect">
            <a:avLst/>
          </a:prstGeom>
          <a:noFill/>
          <a:ln>
            <a:noFill/>
          </a:ln>
        </p:spPr>
        <p:txBody>
          <a:bodyPr spcFirstLastPara="1" wrap="square" lIns="52733" tIns="52733" rIns="52733" bIns="52733" anchor="ctr" anchorCtr="0">
            <a:spAutoFit/>
          </a:bodyPr>
          <a:lstStyle/>
          <a:p>
            <a:fld id="{00000000-1234-1234-1234-123412341234}" type="slidenum">
              <a:rPr lang="en-GB"/>
              <a:pPr/>
              <a:t>15</a:t>
            </a:fld>
            <a:endParaRPr/>
          </a:p>
        </p:txBody>
      </p:sp>
      <p:sp>
        <p:nvSpPr>
          <p:cNvPr id="1098" name="Google Shape;1098;g15d88015741_0_0"/>
          <p:cNvSpPr/>
          <p:nvPr/>
        </p:nvSpPr>
        <p:spPr>
          <a:xfrm>
            <a:off x="100" y="0"/>
            <a:ext cx="12285600" cy="6829600"/>
          </a:xfrm>
          <a:prstGeom prst="rect">
            <a:avLst/>
          </a:prstGeom>
          <a:solidFill>
            <a:schemeClr val="dk1">
              <a:alpha val="30588"/>
            </a:schemeClr>
          </a:solidFill>
          <a:ln>
            <a:noFill/>
          </a:ln>
        </p:spPr>
        <p:txBody>
          <a:bodyPr spcFirstLastPara="1" wrap="square" lIns="105500" tIns="52733" rIns="105500" bIns="52733" anchor="ctr" anchorCtr="0">
            <a:noAutofit/>
          </a:bodyPr>
          <a:lstStyle/>
          <a:p>
            <a:pPr algn="ctr">
              <a:buClr>
                <a:srgbClr val="000000"/>
              </a:buClr>
              <a:buSzPts val="3100"/>
            </a:pPr>
            <a:r>
              <a:rPr lang="en-GB" sz="5200" b="1">
                <a:solidFill>
                  <a:schemeClr val="lt1"/>
                </a:solidFill>
                <a:latin typeface="Calibri"/>
                <a:ea typeface="Calibri"/>
                <a:cs typeface="Calibri"/>
                <a:sym typeface="Calibri"/>
              </a:rPr>
              <a:t>INTEROPERABILITEIT</a:t>
            </a:r>
            <a:endParaRPr sz="5200" b="1">
              <a:solidFill>
                <a:schemeClr val="lt1"/>
              </a:solidFill>
              <a:latin typeface="Calibri"/>
              <a:ea typeface="Calibri"/>
              <a:cs typeface="Calibri"/>
              <a:sym typeface="Calibri"/>
            </a:endParaRPr>
          </a:p>
          <a:p>
            <a:pPr algn="ctr">
              <a:buClr>
                <a:srgbClr val="000000"/>
              </a:buClr>
              <a:buSzPts val="3100"/>
            </a:pPr>
            <a:r>
              <a:rPr lang="en-GB" sz="5467" b="1">
                <a:solidFill>
                  <a:schemeClr val="lt1"/>
                </a:solidFill>
                <a:latin typeface="Calibri"/>
                <a:ea typeface="Calibri"/>
                <a:cs typeface="Calibri"/>
                <a:sym typeface="Calibri"/>
              </a:rPr>
              <a:t> =</a:t>
            </a:r>
            <a:endParaRPr sz="5467" b="1">
              <a:solidFill>
                <a:schemeClr val="lt1"/>
              </a:solidFill>
              <a:latin typeface="Calibri"/>
              <a:ea typeface="Calibri"/>
              <a:cs typeface="Calibri"/>
              <a:sym typeface="Calibri"/>
            </a:endParaRPr>
          </a:p>
          <a:p>
            <a:pPr algn="ctr">
              <a:buClr>
                <a:srgbClr val="000000"/>
              </a:buClr>
              <a:buSzPts val="3100"/>
            </a:pPr>
            <a:r>
              <a:rPr lang="en-GB" sz="4133" b="1">
                <a:solidFill>
                  <a:schemeClr val="lt1"/>
                </a:solidFill>
                <a:latin typeface="Calibri"/>
                <a:ea typeface="Calibri"/>
                <a:cs typeface="Calibri"/>
                <a:sym typeface="Calibri"/>
              </a:rPr>
              <a:t>De mogelijkheid van verschillende autonome organisaties of systemen om met elkaar te communiceren en samen te werken</a:t>
            </a:r>
            <a:endParaRPr sz="1600" b="1">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2a5fd8ed3b0_0_367"/>
          <p:cNvSpPr txBox="1"/>
          <p:nvPr/>
        </p:nvSpPr>
        <p:spPr>
          <a:xfrm>
            <a:off x="838197" y="365133"/>
            <a:ext cx="1057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4267" b="1" i="0" u="none" strike="noStrike" cap="none">
                <a:solidFill>
                  <a:srgbClr val="000000"/>
                </a:solidFill>
                <a:latin typeface="Arial"/>
                <a:ea typeface="Arial"/>
                <a:cs typeface="Arial"/>
                <a:sym typeface="Arial"/>
              </a:rPr>
              <a:t>Waarom nood aan interoperabiliteit?</a:t>
            </a:r>
            <a:endParaRPr sz="1867" b="0" i="0" u="none" strike="noStrike" cap="none">
              <a:solidFill>
                <a:srgbClr val="000000"/>
              </a:solidFill>
              <a:latin typeface="Arial"/>
              <a:ea typeface="Arial"/>
              <a:cs typeface="Arial"/>
              <a:sym typeface="Arial"/>
            </a:endParaRPr>
          </a:p>
        </p:txBody>
      </p:sp>
      <p:sp>
        <p:nvSpPr>
          <p:cNvPr id="473" name="Google Shape;473;g2a5fd8ed3b0_0_367"/>
          <p:cNvSpPr/>
          <p:nvPr/>
        </p:nvSpPr>
        <p:spPr>
          <a:xfrm>
            <a:off x="2616200" y="1349533"/>
            <a:ext cx="6989600" cy="10356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Applicaties kijken naar de reële wereld vanuit verschillende perspectieven</a:t>
            </a:r>
            <a:endParaRPr sz="1867" b="0" i="0" u="none" strike="noStrike" cap="none">
              <a:solidFill>
                <a:srgbClr val="000000"/>
              </a:solidFill>
              <a:latin typeface="Proxima Nova"/>
              <a:ea typeface="Proxima Nova"/>
              <a:cs typeface="Proxima Nova"/>
              <a:sym typeface="Proxima Nova"/>
            </a:endParaRPr>
          </a:p>
        </p:txBody>
      </p:sp>
      <p:sp>
        <p:nvSpPr>
          <p:cNvPr id="474" name="Google Shape;474;g2a5fd8ed3b0_0_367"/>
          <p:cNvSpPr/>
          <p:nvPr/>
        </p:nvSpPr>
        <p:spPr>
          <a:xfrm>
            <a:off x="2616200" y="2385100"/>
            <a:ext cx="6989600" cy="10356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Informatie wordt gestructureerd/ gemodelleerd vanuit één perspectief</a:t>
            </a:r>
            <a:endParaRPr sz="1867" b="0" i="0" u="none" strike="noStrike" cap="none">
              <a:solidFill>
                <a:srgbClr val="000000"/>
              </a:solidFill>
              <a:latin typeface="Proxima Nova"/>
              <a:ea typeface="Proxima Nova"/>
              <a:cs typeface="Proxima Nova"/>
              <a:sym typeface="Proxima Nova"/>
            </a:endParaRPr>
          </a:p>
        </p:txBody>
      </p:sp>
      <p:sp>
        <p:nvSpPr>
          <p:cNvPr id="475" name="Google Shape;475;g2a5fd8ed3b0_0_367"/>
          <p:cNvSpPr/>
          <p:nvPr/>
        </p:nvSpPr>
        <p:spPr>
          <a:xfrm>
            <a:off x="2616200" y="3420667"/>
            <a:ext cx="6989600" cy="10356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Authentieke bronnen​</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bestaan als silo’s</a:t>
            </a:r>
            <a:endParaRPr sz="1867" b="0" i="0" u="none" strike="noStrike" cap="none">
              <a:solidFill>
                <a:srgbClr val="000000"/>
              </a:solidFill>
              <a:latin typeface="Proxima Nova"/>
              <a:ea typeface="Proxima Nova"/>
              <a:cs typeface="Proxima Nova"/>
              <a:sym typeface="Proxima Nova"/>
            </a:endParaRPr>
          </a:p>
        </p:txBody>
      </p:sp>
      <p:sp>
        <p:nvSpPr>
          <p:cNvPr id="476" name="Google Shape;476;g2a5fd8ed3b0_0_367"/>
          <p:cNvSpPr/>
          <p:nvPr/>
        </p:nvSpPr>
        <p:spPr>
          <a:xfrm>
            <a:off x="2616200" y="4456233"/>
            <a:ext cx="6989600" cy="10356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Meervoudige kosten om ​</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informatie te koppelen</a:t>
            </a:r>
            <a:endParaRPr sz="1867" b="0" i="0" u="none" strike="noStrike" cap="none">
              <a:solidFill>
                <a:srgbClr val="000000"/>
              </a:solidFill>
              <a:latin typeface="Proxima Nova"/>
              <a:ea typeface="Proxima Nova"/>
              <a:cs typeface="Proxima Nova"/>
              <a:sym typeface="Proxima Nova"/>
            </a:endParaRPr>
          </a:p>
        </p:txBody>
      </p:sp>
      <p:sp>
        <p:nvSpPr>
          <p:cNvPr id="477" name="Google Shape;477;g2a5fd8ed3b0_0_367"/>
          <p:cNvSpPr/>
          <p:nvPr/>
        </p:nvSpPr>
        <p:spPr>
          <a:xfrm>
            <a:off x="2616200" y="5491800"/>
            <a:ext cx="6989600" cy="649600"/>
          </a:xfrm>
          <a:prstGeom prst="rect">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Impact op kwaliteit en​</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efficiëntie dienstverlening</a:t>
            </a:r>
            <a:endParaRPr sz="1867" b="0" i="0" u="none" strike="noStrike" cap="none">
              <a:solidFill>
                <a:srgbClr val="000000"/>
              </a:solidFill>
              <a:latin typeface="Proxima Nova"/>
              <a:ea typeface="Proxima Nova"/>
              <a:cs typeface="Proxima Nova"/>
              <a:sym typeface="Proxima Nova"/>
            </a:endParaRPr>
          </a:p>
        </p:txBody>
      </p:sp>
      <p:sp>
        <p:nvSpPr>
          <p:cNvPr id="478" name="Google Shape;478;g2a5fd8ed3b0_0_367"/>
          <p:cNvSpPr txBox="1">
            <a:spLocks noGrp="1"/>
          </p:cNvSpPr>
          <p:nvPr>
            <p:ph type="sldNum" idx="12"/>
          </p:nvPr>
        </p:nvSpPr>
        <p:spPr>
          <a:xfrm>
            <a:off x="9168019" y="6336000"/>
            <a:ext cx="2855600" cy="365200"/>
          </a:xfrm>
          <a:prstGeom prst="rect">
            <a:avLst/>
          </a:prstGeom>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16</a:t>
            </a:fld>
            <a:endParaRPr/>
          </a:p>
        </p:txBody>
      </p:sp>
    </p:spTree>
    <p:extLst>
      <p:ext uri="{BB962C8B-B14F-4D97-AF65-F5344CB8AC3E}">
        <p14:creationId xmlns:p14="http://schemas.microsoft.com/office/powerpoint/2010/main" val="2979884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grpSp>
        <p:nvGrpSpPr>
          <p:cNvPr id="483" name="Google Shape;483;g2a5fd8ed3b0_0_554"/>
          <p:cNvGrpSpPr/>
          <p:nvPr/>
        </p:nvGrpSpPr>
        <p:grpSpPr>
          <a:xfrm>
            <a:off x="1437958" y="1156591"/>
            <a:ext cx="10623881" cy="4444003"/>
            <a:chOff x="442334" y="930964"/>
            <a:chExt cx="10128271" cy="4426297"/>
          </a:xfrm>
        </p:grpSpPr>
        <p:grpSp>
          <p:nvGrpSpPr>
            <p:cNvPr id="484" name="Google Shape;484;g2a5fd8ed3b0_0_554"/>
            <p:cNvGrpSpPr/>
            <p:nvPr/>
          </p:nvGrpSpPr>
          <p:grpSpPr>
            <a:xfrm>
              <a:off x="442334" y="930964"/>
              <a:ext cx="10128271" cy="3748393"/>
              <a:chOff x="1259702" y="1438058"/>
              <a:chExt cx="8646296" cy="3199926"/>
            </a:xfrm>
          </p:grpSpPr>
          <p:pic>
            <p:nvPicPr>
              <p:cNvPr id="485" name="Google Shape;485;g2a5fd8ed3b0_0_554"/>
              <p:cNvPicPr preferRelativeResize="0"/>
              <p:nvPr/>
            </p:nvPicPr>
            <p:blipFill rotWithShape="1">
              <a:blip r:embed="rId3">
                <a:alphaModFix/>
              </a:blip>
              <a:srcRect b="19244"/>
              <a:stretch/>
            </p:blipFill>
            <p:spPr>
              <a:xfrm>
                <a:off x="1259702" y="1438058"/>
                <a:ext cx="8646296" cy="3199890"/>
              </a:xfrm>
              <a:prstGeom prst="rect">
                <a:avLst/>
              </a:prstGeom>
              <a:noFill/>
              <a:ln>
                <a:noFill/>
              </a:ln>
            </p:spPr>
          </p:pic>
          <p:sp>
            <p:nvSpPr>
              <p:cNvPr id="486" name="Google Shape;486;g2a5fd8ed3b0_0_554"/>
              <p:cNvSpPr/>
              <p:nvPr/>
            </p:nvSpPr>
            <p:spPr>
              <a:xfrm>
                <a:off x="6475615" y="4430684"/>
                <a:ext cx="640200" cy="207300"/>
              </a:xfrm>
              <a:prstGeom prst="rect">
                <a:avLst/>
              </a:prstGeom>
              <a:solidFill>
                <a:schemeClr val="lt1"/>
              </a:solid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grpSp>
        <p:sp>
          <p:nvSpPr>
            <p:cNvPr id="487" name="Google Shape;487;g2a5fd8ed3b0_0_554"/>
            <p:cNvSpPr txBox="1"/>
            <p:nvPr/>
          </p:nvSpPr>
          <p:spPr>
            <a:xfrm>
              <a:off x="1145607" y="4849496"/>
              <a:ext cx="1720200" cy="3693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2489"/>
                <a:t>(</a:t>
              </a:r>
              <a:r>
                <a:rPr lang="en-GB" sz="1867" b="0" i="0" u="none" strike="noStrike" cap="none">
                  <a:solidFill>
                    <a:srgbClr val="000000"/>
                  </a:solidFill>
                  <a:latin typeface="Arial"/>
                  <a:ea typeface="Arial"/>
                  <a:cs typeface="Arial"/>
                  <a:sym typeface="Arial"/>
                </a:rPr>
                <a:t>Lokale) overheid</a:t>
              </a:r>
              <a:endParaRPr sz="1867" b="0" i="0" u="none" strike="noStrike" cap="none">
                <a:solidFill>
                  <a:srgbClr val="000000"/>
                </a:solidFill>
                <a:latin typeface="Arial"/>
                <a:ea typeface="Arial"/>
                <a:cs typeface="Arial"/>
                <a:sym typeface="Arial"/>
              </a:endParaRPr>
            </a:p>
          </p:txBody>
        </p:sp>
        <p:sp>
          <p:nvSpPr>
            <p:cNvPr id="488" name="Google Shape;488;g2a5fd8ed3b0_0_554"/>
            <p:cNvSpPr txBox="1"/>
            <p:nvPr/>
          </p:nvSpPr>
          <p:spPr>
            <a:xfrm>
              <a:off x="3753820" y="4711061"/>
              <a:ext cx="1683600" cy="6462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&gt; </a:t>
              </a:r>
              <a:r>
                <a:rPr lang="en-GB" sz="1867" b="1" i="0" u="none" strike="noStrike" cap="none">
                  <a:solidFill>
                    <a:srgbClr val="000000"/>
                  </a:solidFill>
                  <a:latin typeface="Arial"/>
                  <a:ea typeface="Arial"/>
                  <a:cs typeface="Arial"/>
                  <a:sym typeface="Arial"/>
                </a:rPr>
                <a:t>1000</a:t>
              </a:r>
              <a:r>
                <a:rPr lang="en-GB" sz="1867" b="0" i="0" u="none" strike="noStrike" cap="none">
                  <a:solidFill>
                    <a:srgbClr val="000000"/>
                  </a:solidFill>
                  <a:latin typeface="Arial"/>
                  <a:ea typeface="Arial"/>
                  <a:cs typeface="Arial"/>
                  <a:sym typeface="Arial"/>
                </a:rPr>
                <a:t> publieke</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diensten</a:t>
              </a:r>
              <a:endParaRPr sz="1867" b="0" i="0" u="none" strike="noStrike" cap="none">
                <a:solidFill>
                  <a:srgbClr val="000000"/>
                </a:solidFill>
                <a:latin typeface="Arial"/>
                <a:ea typeface="Arial"/>
                <a:cs typeface="Arial"/>
                <a:sym typeface="Arial"/>
              </a:endParaRPr>
            </a:p>
          </p:txBody>
        </p:sp>
        <p:sp>
          <p:nvSpPr>
            <p:cNvPr id="489" name="Google Shape;489;g2a5fd8ed3b0_0_554"/>
            <p:cNvSpPr txBox="1"/>
            <p:nvPr/>
          </p:nvSpPr>
          <p:spPr>
            <a:xfrm>
              <a:off x="5756088" y="4707625"/>
              <a:ext cx="1863000" cy="6462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&gt; </a:t>
              </a:r>
              <a:r>
                <a:rPr lang="en-GB" sz="1867" b="1" i="0" u="none" strike="noStrike" cap="none">
                  <a:solidFill>
                    <a:srgbClr val="000000"/>
                  </a:solidFill>
                  <a:latin typeface="Arial"/>
                  <a:ea typeface="Arial"/>
                  <a:cs typeface="Arial"/>
                  <a:sym typeface="Arial"/>
                </a:rPr>
                <a:t>250</a:t>
              </a:r>
              <a:r>
                <a:rPr lang="en-GB" sz="1867" b="0" i="0" u="none" strike="noStrike" cap="none">
                  <a:solidFill>
                    <a:srgbClr val="000000"/>
                  </a:solidFill>
                  <a:latin typeface="Arial"/>
                  <a:ea typeface="Arial"/>
                  <a:cs typeface="Arial"/>
                  <a:sym typeface="Arial"/>
                </a:rPr>
                <a:t> informatie-</a:t>
              </a:r>
              <a:br>
                <a:rPr lang="en-GB" sz="1867" b="0" i="0" u="none" strike="noStrike" cap="none">
                  <a:solidFill>
                    <a:srgbClr val="000000"/>
                  </a:solidFill>
                  <a:latin typeface="Arial"/>
                  <a:ea typeface="Arial"/>
                  <a:cs typeface="Arial"/>
                  <a:sym typeface="Arial"/>
                </a:rPr>
              </a:br>
              <a:r>
                <a:rPr lang="en-GB" sz="1867" b="0" i="0" u="none" strike="noStrike" cap="none">
                  <a:solidFill>
                    <a:srgbClr val="000000"/>
                  </a:solidFill>
                  <a:latin typeface="Arial"/>
                  <a:ea typeface="Arial"/>
                  <a:cs typeface="Arial"/>
                  <a:sym typeface="Arial"/>
                </a:rPr>
                <a:t>systemen</a:t>
              </a:r>
              <a:endParaRPr sz="1867" b="0" i="0" u="none" strike="noStrike" cap="none">
                <a:solidFill>
                  <a:srgbClr val="000000"/>
                </a:solidFill>
                <a:latin typeface="Arial"/>
                <a:ea typeface="Arial"/>
                <a:cs typeface="Arial"/>
                <a:sym typeface="Arial"/>
              </a:endParaRPr>
            </a:p>
          </p:txBody>
        </p:sp>
        <p:sp>
          <p:nvSpPr>
            <p:cNvPr id="490" name="Google Shape;490;g2a5fd8ed3b0_0_554"/>
            <p:cNvSpPr txBox="1"/>
            <p:nvPr/>
          </p:nvSpPr>
          <p:spPr>
            <a:xfrm>
              <a:off x="7737891" y="4682687"/>
              <a:ext cx="1667400" cy="6462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&gt; </a:t>
              </a:r>
              <a:r>
                <a:rPr lang="en-GB" sz="1867" b="1" i="0" u="none" strike="noStrike" cap="none">
                  <a:solidFill>
                    <a:srgbClr val="000000"/>
                  </a:solidFill>
                  <a:latin typeface="Arial"/>
                  <a:ea typeface="Arial"/>
                  <a:cs typeface="Arial"/>
                  <a:sym typeface="Arial"/>
                </a:rPr>
                <a:t>1500</a:t>
              </a:r>
              <a:r>
                <a:rPr lang="en-GB" sz="1867" b="0" i="0" u="none" strike="noStrike" cap="none">
                  <a:solidFill>
                    <a:srgbClr val="000000"/>
                  </a:solidFill>
                  <a:latin typeface="Arial"/>
                  <a:ea typeface="Arial"/>
                  <a:cs typeface="Arial"/>
                  <a:sym typeface="Arial"/>
                </a:rPr>
                <a:t> publieke</a:t>
              </a:r>
              <a:br>
                <a:rPr lang="en-GB" sz="1867" b="0" i="0" u="none" strike="noStrike" cap="none">
                  <a:solidFill>
                    <a:srgbClr val="000000"/>
                  </a:solidFill>
                  <a:latin typeface="Arial"/>
                  <a:ea typeface="Arial"/>
                  <a:cs typeface="Arial"/>
                  <a:sym typeface="Arial"/>
                </a:rPr>
              </a:br>
              <a:r>
                <a:rPr lang="en-GB" sz="1867" b="0" i="0" u="none" strike="noStrike" cap="none">
                  <a:solidFill>
                    <a:srgbClr val="000000"/>
                  </a:solidFill>
                  <a:latin typeface="Arial"/>
                  <a:ea typeface="Arial"/>
                  <a:cs typeface="Arial"/>
                  <a:sym typeface="Arial"/>
                </a:rPr>
                <a:t>administraties</a:t>
              </a:r>
              <a:endParaRPr sz="1867" b="0" i="0" u="none" strike="noStrike" cap="none">
                <a:solidFill>
                  <a:srgbClr val="000000"/>
                </a:solidFill>
                <a:latin typeface="Arial"/>
                <a:ea typeface="Arial"/>
                <a:cs typeface="Arial"/>
                <a:sym typeface="Arial"/>
              </a:endParaRPr>
            </a:p>
          </p:txBody>
        </p:sp>
      </p:grpSp>
      <p:sp>
        <p:nvSpPr>
          <p:cNvPr id="491" name="Google Shape;491;g2a5fd8ed3b0_0_554"/>
          <p:cNvSpPr txBox="1"/>
          <p:nvPr/>
        </p:nvSpPr>
        <p:spPr>
          <a:xfrm>
            <a:off x="838197" y="365133"/>
            <a:ext cx="1057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4267" b="1" i="0" u="none" strike="noStrike" cap="none">
                <a:solidFill>
                  <a:srgbClr val="000000"/>
                </a:solidFill>
                <a:latin typeface="Arial"/>
                <a:ea typeface="Arial"/>
                <a:cs typeface="Arial"/>
                <a:sym typeface="Arial"/>
              </a:rPr>
              <a:t>Waarom nood aan interoperabiliteit?</a:t>
            </a:r>
            <a:endParaRPr sz="1867" b="0" i="0" u="none" strike="noStrike" cap="none">
              <a:solidFill>
                <a:srgbClr val="000000"/>
              </a:solidFill>
              <a:latin typeface="Arial"/>
              <a:ea typeface="Arial"/>
              <a:cs typeface="Arial"/>
              <a:sym typeface="Arial"/>
            </a:endParaRPr>
          </a:p>
        </p:txBody>
      </p:sp>
      <p:sp>
        <p:nvSpPr>
          <p:cNvPr id="492" name="Google Shape;492;g2a5fd8ed3b0_0_554"/>
          <p:cNvSpPr txBox="1">
            <a:spLocks noGrp="1"/>
          </p:cNvSpPr>
          <p:nvPr>
            <p:ph type="sldNum" idx="12"/>
          </p:nvPr>
        </p:nvSpPr>
        <p:spPr>
          <a:xfrm>
            <a:off x="9168019" y="6336000"/>
            <a:ext cx="2855600" cy="365200"/>
          </a:xfrm>
          <a:prstGeom prst="rect">
            <a:avLst/>
          </a:prstGeom>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17</a:t>
            </a:fld>
            <a:endParaRPr/>
          </a:p>
        </p:txBody>
      </p:sp>
    </p:spTree>
    <p:extLst>
      <p:ext uri="{BB962C8B-B14F-4D97-AF65-F5344CB8AC3E}">
        <p14:creationId xmlns:p14="http://schemas.microsoft.com/office/powerpoint/2010/main" val="373216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1103" name="Google Shape;1103;g15d88015741_0_7"/>
          <p:cNvPicPr preferRelativeResize="0"/>
          <p:nvPr/>
        </p:nvPicPr>
        <p:blipFill rotWithShape="1">
          <a:blip r:embed="rId3">
            <a:alphaModFix/>
          </a:blip>
          <a:srcRect r="31422" b="70910"/>
          <a:stretch/>
        </p:blipFill>
        <p:spPr>
          <a:xfrm>
            <a:off x="0" y="0"/>
            <a:ext cx="12192000" cy="6858000"/>
          </a:xfrm>
          <a:prstGeom prst="rect">
            <a:avLst/>
          </a:prstGeom>
          <a:noFill/>
          <a:ln>
            <a:noFill/>
          </a:ln>
        </p:spPr>
      </p:pic>
      <p:pic>
        <p:nvPicPr>
          <p:cNvPr id="1104" name="Google Shape;1104;g15d88015741_0_7"/>
          <p:cNvPicPr preferRelativeResize="0"/>
          <p:nvPr/>
        </p:nvPicPr>
        <p:blipFill rotWithShape="1">
          <a:blip r:embed="rId3">
            <a:alphaModFix/>
          </a:blip>
          <a:srcRect t="17266"/>
          <a:stretch/>
        </p:blipFill>
        <p:spPr>
          <a:xfrm>
            <a:off x="1516018" y="760216"/>
            <a:ext cx="9159967" cy="53375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2a5fd8ed3b0_0_1337"/>
          <p:cNvSpPr txBox="1"/>
          <p:nvPr/>
        </p:nvSpPr>
        <p:spPr>
          <a:xfrm>
            <a:off x="838197" y="365133"/>
            <a:ext cx="1057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4267" b="1" i="0" u="none" strike="noStrike" cap="none">
                <a:solidFill>
                  <a:srgbClr val="000000"/>
                </a:solidFill>
                <a:latin typeface="Arial"/>
                <a:ea typeface="Arial"/>
                <a:cs typeface="Arial"/>
                <a:sym typeface="Arial"/>
              </a:rPr>
              <a:t>Voorbeeld: OSLO Persoon</a:t>
            </a:r>
            <a:endParaRPr sz="1867" b="0" i="0" u="none" strike="noStrike" cap="none">
              <a:solidFill>
                <a:srgbClr val="000000"/>
              </a:solidFill>
              <a:latin typeface="Arial"/>
              <a:ea typeface="Arial"/>
              <a:cs typeface="Arial"/>
              <a:sym typeface="Arial"/>
            </a:endParaRPr>
          </a:p>
        </p:txBody>
      </p:sp>
      <p:grpSp>
        <p:nvGrpSpPr>
          <p:cNvPr id="523" name="Google Shape;523;g2a5fd8ed3b0_0_1337"/>
          <p:cNvGrpSpPr/>
          <p:nvPr/>
        </p:nvGrpSpPr>
        <p:grpSpPr>
          <a:xfrm>
            <a:off x="8531733" y="3015107"/>
            <a:ext cx="2484000" cy="1892531"/>
            <a:chOff x="1500425" y="1244963"/>
            <a:chExt cx="1863000" cy="1049695"/>
          </a:xfrm>
        </p:grpSpPr>
        <p:sp>
          <p:nvSpPr>
            <p:cNvPr id="524" name="Google Shape;524;g2a5fd8ed3b0_0_1337"/>
            <p:cNvSpPr/>
            <p:nvPr/>
          </p:nvSpPr>
          <p:spPr>
            <a:xfrm>
              <a:off x="1500425" y="1461258"/>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achternaam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alternatieve 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contactinfo</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geboortenaam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gebruikte voornaam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geslacht</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patroniem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volledige 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voornaam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25" name="Google Shape;525;g2a5fd8ed3b0_0_1337"/>
            <p:cNvSpPr/>
            <p:nvPr/>
          </p:nvSpPr>
          <p:spPr>
            <a:xfrm>
              <a:off x="1500425" y="1244963"/>
              <a:ext cx="1863000" cy="2163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Persoon</a:t>
              </a:r>
              <a:endParaRPr sz="1333" b="0" i="0" u="none" strike="noStrike" cap="none">
                <a:solidFill>
                  <a:srgbClr val="FFFFFF"/>
                </a:solidFill>
                <a:latin typeface="Arial"/>
                <a:ea typeface="Arial"/>
                <a:cs typeface="Arial"/>
                <a:sym typeface="Arial"/>
              </a:endParaRPr>
            </a:p>
          </p:txBody>
        </p:sp>
      </p:grpSp>
      <p:grpSp>
        <p:nvGrpSpPr>
          <p:cNvPr id="526" name="Google Shape;526;g2a5fd8ed3b0_0_1337"/>
          <p:cNvGrpSpPr/>
          <p:nvPr/>
        </p:nvGrpSpPr>
        <p:grpSpPr>
          <a:xfrm>
            <a:off x="1143000" y="1657771"/>
            <a:ext cx="2484000" cy="1204676"/>
            <a:chOff x="1963900" y="-226834"/>
            <a:chExt cx="1863000" cy="1167020"/>
          </a:xfrm>
        </p:grpSpPr>
        <p:sp>
          <p:nvSpPr>
            <p:cNvPr id="527" name="Google Shape;527;g2a5fd8ed3b0_0_1337"/>
            <p:cNvSpPr/>
            <p:nvPr/>
          </p:nvSpPr>
          <p:spPr>
            <a:xfrm>
              <a:off x="1963900" y="106786"/>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Naam</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Geboortedatum</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Geslacht</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Contactgegevens</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Voorkeurstaal</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28" name="Google Shape;528;g2a5fd8ed3b0_0_1337"/>
            <p:cNvSpPr/>
            <p:nvPr/>
          </p:nvSpPr>
          <p:spPr>
            <a:xfrm>
              <a:off x="1963900" y="-226834"/>
              <a:ext cx="1863000" cy="3336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Individu</a:t>
              </a:r>
              <a:endParaRPr sz="1333" b="0" i="0" u="none" strike="noStrike" cap="none">
                <a:solidFill>
                  <a:srgbClr val="FFFFFF"/>
                </a:solidFill>
                <a:latin typeface="Arial"/>
                <a:ea typeface="Arial"/>
                <a:cs typeface="Arial"/>
                <a:sym typeface="Arial"/>
              </a:endParaRPr>
            </a:p>
          </p:txBody>
        </p:sp>
      </p:grpSp>
      <p:grpSp>
        <p:nvGrpSpPr>
          <p:cNvPr id="529" name="Google Shape;529;g2a5fd8ed3b0_0_1337"/>
          <p:cNvGrpSpPr/>
          <p:nvPr/>
        </p:nvGrpSpPr>
        <p:grpSpPr>
          <a:xfrm>
            <a:off x="1143000" y="4282470"/>
            <a:ext cx="2484000" cy="1204676"/>
            <a:chOff x="1963900" y="-226834"/>
            <a:chExt cx="1863000" cy="1167020"/>
          </a:xfrm>
        </p:grpSpPr>
        <p:sp>
          <p:nvSpPr>
            <p:cNvPr id="530" name="Google Shape;530;g2a5fd8ed3b0_0_1337"/>
            <p:cNvSpPr/>
            <p:nvPr/>
          </p:nvSpPr>
          <p:spPr>
            <a:xfrm>
              <a:off x="1963900" y="106786"/>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Nationaliteit</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Burgerlijke staat</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Fiscaal identificatienummer</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Adres</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Contactinformatie</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31" name="Google Shape;531;g2a5fd8ed3b0_0_1337"/>
            <p:cNvSpPr/>
            <p:nvPr/>
          </p:nvSpPr>
          <p:spPr>
            <a:xfrm>
              <a:off x="1963900" y="-226834"/>
              <a:ext cx="1863000" cy="3336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Burger</a:t>
              </a:r>
              <a:endParaRPr sz="1333" b="0" i="0" u="none" strike="noStrike" cap="none">
                <a:solidFill>
                  <a:srgbClr val="FFFFFF"/>
                </a:solidFill>
                <a:latin typeface="Arial"/>
                <a:ea typeface="Arial"/>
                <a:cs typeface="Arial"/>
                <a:sym typeface="Arial"/>
              </a:endParaRPr>
            </a:p>
          </p:txBody>
        </p:sp>
      </p:grpSp>
      <p:sp>
        <p:nvSpPr>
          <p:cNvPr id="532" name="Google Shape;532;g2a5fd8ed3b0_0_1337"/>
          <p:cNvSpPr txBox="1"/>
          <p:nvPr/>
        </p:nvSpPr>
        <p:spPr>
          <a:xfrm>
            <a:off x="1143000" y="2862441"/>
            <a:ext cx="3430400" cy="1466836"/>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15000"/>
              </a:lnSpc>
              <a:spcBef>
                <a:spcPts val="2000"/>
              </a:spcBef>
              <a:spcAft>
                <a:spcPts val="2000"/>
              </a:spcAft>
              <a:buClr>
                <a:srgbClr val="000000"/>
              </a:buClr>
              <a:buSzPts val="1000"/>
              <a:buFont typeface="Arial"/>
              <a:buNone/>
            </a:pPr>
            <a:r>
              <a:rPr lang="en-GB" sz="1333" b="0" i="0" u="none" strike="noStrike" cap="none">
                <a:solidFill>
                  <a:srgbClr val="000000"/>
                </a:solidFill>
                <a:latin typeface="Arial"/>
                <a:ea typeface="Arial"/>
                <a:cs typeface="Arial"/>
                <a:sym typeface="Arial"/>
              </a:rPr>
              <a:t>Nadruk op </a:t>
            </a:r>
            <a:r>
              <a:rPr lang="en-GB" sz="1333" b="1" i="0" u="none" strike="noStrike" cap="none">
                <a:solidFill>
                  <a:srgbClr val="000000"/>
                </a:solidFill>
                <a:latin typeface="Arial"/>
                <a:ea typeface="Arial"/>
                <a:cs typeface="Arial"/>
                <a:sym typeface="Arial"/>
              </a:rPr>
              <a:t>individuele identiteit</a:t>
            </a:r>
            <a:r>
              <a:rPr lang="en-GB" sz="1333" b="0" i="0" u="none" strike="noStrike" cap="none">
                <a:solidFill>
                  <a:srgbClr val="000000"/>
                </a:solidFill>
                <a:latin typeface="Arial"/>
                <a:ea typeface="Arial"/>
                <a:cs typeface="Arial"/>
                <a:sym typeface="Arial"/>
              </a:rPr>
              <a:t> en </a:t>
            </a:r>
            <a:r>
              <a:rPr lang="en-GB" sz="1333" b="1" i="0" u="none" strike="noStrike" cap="none">
                <a:solidFill>
                  <a:srgbClr val="000000"/>
                </a:solidFill>
                <a:latin typeface="Arial"/>
                <a:ea typeface="Arial"/>
                <a:cs typeface="Arial"/>
                <a:sym typeface="Arial"/>
              </a:rPr>
              <a:t>basisinformatie</a:t>
            </a:r>
            <a:r>
              <a:rPr lang="en-GB" sz="1333" b="0" i="0" u="none" strike="noStrike" cap="none">
                <a:solidFill>
                  <a:srgbClr val="000000"/>
                </a:solidFill>
                <a:latin typeface="Arial"/>
                <a:ea typeface="Arial"/>
                <a:cs typeface="Arial"/>
                <a:sym typeface="Arial"/>
              </a:rPr>
              <a:t>. Sterk op </a:t>
            </a:r>
            <a:r>
              <a:rPr lang="en-GB" sz="1333" b="1" i="0" u="none" strike="noStrike" cap="none">
                <a:solidFill>
                  <a:srgbClr val="000000"/>
                </a:solidFill>
                <a:latin typeface="Arial"/>
                <a:ea typeface="Arial"/>
                <a:cs typeface="Arial"/>
                <a:sym typeface="Arial"/>
              </a:rPr>
              <a:t>persoonlijke gegevens </a:t>
            </a:r>
            <a:r>
              <a:rPr lang="en-GB" sz="1333" b="0" i="0" u="none" strike="noStrike" cap="none">
                <a:solidFill>
                  <a:srgbClr val="000000"/>
                </a:solidFill>
                <a:latin typeface="Arial"/>
                <a:ea typeface="Arial"/>
                <a:cs typeface="Arial"/>
                <a:sym typeface="Arial"/>
              </a:rPr>
              <a:t>gericht.</a:t>
            </a:r>
            <a:endParaRPr sz="1333" b="0" i="0" u="none" strike="noStrike" cap="none">
              <a:solidFill>
                <a:srgbClr val="000000"/>
              </a:solidFill>
              <a:latin typeface="Arial"/>
              <a:ea typeface="Arial"/>
              <a:cs typeface="Arial"/>
              <a:sym typeface="Arial"/>
            </a:endParaRPr>
          </a:p>
        </p:txBody>
      </p:sp>
      <p:sp>
        <p:nvSpPr>
          <p:cNvPr id="533" name="Google Shape;533;g2a5fd8ed3b0_0_1337"/>
          <p:cNvSpPr txBox="1"/>
          <p:nvPr/>
        </p:nvSpPr>
        <p:spPr>
          <a:xfrm>
            <a:off x="1143000" y="5487140"/>
            <a:ext cx="3430400" cy="1938632"/>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15000"/>
              </a:lnSpc>
              <a:spcBef>
                <a:spcPts val="2000"/>
              </a:spcBef>
              <a:spcAft>
                <a:spcPts val="2000"/>
              </a:spcAft>
              <a:buClr>
                <a:srgbClr val="000000"/>
              </a:buClr>
              <a:buSzPts val="1000"/>
              <a:buFont typeface="Arial"/>
              <a:buNone/>
            </a:pPr>
            <a:r>
              <a:rPr lang="en-GB" sz="1333" b="0" i="0" u="none" strike="noStrike" cap="none">
                <a:solidFill>
                  <a:srgbClr val="000000"/>
                </a:solidFill>
                <a:latin typeface="Arial"/>
                <a:ea typeface="Arial"/>
                <a:cs typeface="Arial"/>
                <a:sym typeface="Arial"/>
              </a:rPr>
              <a:t>Nadruk op de </a:t>
            </a:r>
            <a:r>
              <a:rPr lang="en-GB" sz="1333" b="1" i="0" u="none" strike="noStrike" cap="none">
                <a:solidFill>
                  <a:srgbClr val="000000"/>
                </a:solidFill>
                <a:latin typeface="Arial"/>
                <a:ea typeface="Arial"/>
                <a:cs typeface="Arial"/>
                <a:sym typeface="Arial"/>
              </a:rPr>
              <a:t>juridische en maatschappelijke aspecten</a:t>
            </a:r>
            <a:r>
              <a:rPr lang="en-GB" sz="1333" b="0" i="0" u="none" strike="noStrike" cap="none">
                <a:solidFill>
                  <a:srgbClr val="000000"/>
                </a:solidFill>
                <a:latin typeface="Arial"/>
                <a:ea typeface="Arial"/>
                <a:cs typeface="Arial"/>
                <a:sym typeface="Arial"/>
              </a:rPr>
              <a:t> van een persoon om zo een </a:t>
            </a:r>
            <a:r>
              <a:rPr lang="en-GB" sz="1333" b="1" i="0" u="none" strike="noStrike" cap="none">
                <a:solidFill>
                  <a:srgbClr val="000000"/>
                </a:solidFill>
                <a:latin typeface="Arial"/>
                <a:ea typeface="Arial"/>
                <a:cs typeface="Arial"/>
                <a:sym typeface="Arial"/>
              </a:rPr>
              <a:t>compleet beeld</a:t>
            </a:r>
            <a:r>
              <a:rPr lang="en-GB" sz="1333" b="0" i="0" u="none" strike="noStrike" cap="none">
                <a:solidFill>
                  <a:srgbClr val="000000"/>
                </a:solidFill>
                <a:latin typeface="Arial"/>
                <a:ea typeface="Arial"/>
                <a:cs typeface="Arial"/>
                <a:sym typeface="Arial"/>
              </a:rPr>
              <a:t> te geven van een individu </a:t>
            </a:r>
            <a:r>
              <a:rPr lang="en-GB" sz="1333" b="1" i="0" u="none" strike="noStrike" cap="none">
                <a:solidFill>
                  <a:srgbClr val="000000"/>
                </a:solidFill>
                <a:latin typeface="Arial"/>
                <a:ea typeface="Arial"/>
                <a:cs typeface="Arial"/>
                <a:sym typeface="Arial"/>
              </a:rPr>
              <a:t>binnen een sociaal-maatschappelijke</a:t>
            </a:r>
            <a:r>
              <a:rPr lang="en-GB" sz="1333" b="0" i="0" u="none" strike="noStrike" cap="none">
                <a:solidFill>
                  <a:srgbClr val="000000"/>
                </a:solidFill>
                <a:latin typeface="Arial"/>
                <a:ea typeface="Arial"/>
                <a:cs typeface="Arial"/>
                <a:sym typeface="Arial"/>
              </a:rPr>
              <a:t> context.</a:t>
            </a:r>
            <a:endParaRPr sz="1333" b="0" i="0" u="none" strike="noStrike" cap="none">
              <a:solidFill>
                <a:srgbClr val="000000"/>
              </a:solidFill>
              <a:latin typeface="Arial"/>
              <a:ea typeface="Arial"/>
              <a:cs typeface="Arial"/>
              <a:sym typeface="Arial"/>
            </a:endParaRPr>
          </a:p>
        </p:txBody>
      </p:sp>
      <p:sp>
        <p:nvSpPr>
          <p:cNvPr id="534" name="Google Shape;534;g2a5fd8ed3b0_0_1337"/>
          <p:cNvSpPr/>
          <p:nvPr/>
        </p:nvSpPr>
        <p:spPr>
          <a:xfrm>
            <a:off x="970533" y="1193467"/>
            <a:ext cx="3430400" cy="2569200"/>
          </a:xfrm>
          <a:prstGeom prst="rect">
            <a:avLst/>
          </a:prstGeom>
          <a:solidFill>
            <a:srgbClr val="B9D7A6">
              <a:alpha val="38823"/>
            </a:srgbClr>
          </a:solidFill>
          <a:ln w="9525" cap="flat" cmpd="sng">
            <a:solidFill>
              <a:srgbClr val="B6D7A8"/>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867" b="1" i="0" u="none" strike="noStrike" cap="none">
                <a:solidFill>
                  <a:srgbClr val="000000"/>
                </a:solidFill>
                <a:latin typeface="Proxima Nova"/>
                <a:ea typeface="Proxima Nova"/>
                <a:cs typeface="Proxima Nova"/>
                <a:sym typeface="Proxima Nova"/>
              </a:rPr>
              <a:t>Systeem 1</a:t>
            </a:r>
            <a:endParaRPr sz="1867" b="1" i="0" u="none" strike="noStrike" cap="none">
              <a:solidFill>
                <a:srgbClr val="000000"/>
              </a:solidFill>
              <a:latin typeface="Proxima Nova"/>
              <a:ea typeface="Proxima Nova"/>
              <a:cs typeface="Proxima Nova"/>
              <a:sym typeface="Proxima Nova"/>
            </a:endParaRPr>
          </a:p>
        </p:txBody>
      </p:sp>
      <p:sp>
        <p:nvSpPr>
          <p:cNvPr id="535" name="Google Shape;535;g2a5fd8ed3b0_0_1337"/>
          <p:cNvSpPr/>
          <p:nvPr/>
        </p:nvSpPr>
        <p:spPr>
          <a:xfrm>
            <a:off x="970533" y="3853400"/>
            <a:ext cx="3430400" cy="2928000"/>
          </a:xfrm>
          <a:prstGeom prst="rect">
            <a:avLst/>
          </a:prstGeom>
          <a:solidFill>
            <a:srgbClr val="A4C2F4">
              <a:alpha val="38823"/>
            </a:srgbClr>
          </a:solidFill>
          <a:ln w="9525" cap="flat" cmpd="sng">
            <a:solidFill>
              <a:srgbClr val="A4C2F4"/>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867" b="1" i="0" u="none" strike="noStrike" cap="none">
                <a:solidFill>
                  <a:srgbClr val="000000"/>
                </a:solidFill>
                <a:latin typeface="Proxima Nova"/>
                <a:ea typeface="Proxima Nova"/>
                <a:cs typeface="Proxima Nova"/>
                <a:sym typeface="Proxima Nova"/>
              </a:rPr>
              <a:t>Systeem 2</a:t>
            </a:r>
            <a:endParaRPr sz="1867" b="1" i="0" u="none" strike="noStrike" cap="none">
              <a:solidFill>
                <a:srgbClr val="000000"/>
              </a:solidFill>
              <a:latin typeface="Proxima Nova"/>
              <a:ea typeface="Proxima Nova"/>
              <a:cs typeface="Proxima Nova"/>
              <a:sym typeface="Proxima Nova"/>
            </a:endParaRPr>
          </a:p>
        </p:txBody>
      </p:sp>
      <p:sp>
        <p:nvSpPr>
          <p:cNvPr id="536" name="Google Shape;536;g2a5fd8ed3b0_0_1337"/>
          <p:cNvSpPr/>
          <p:nvPr/>
        </p:nvSpPr>
        <p:spPr>
          <a:xfrm>
            <a:off x="8058533" y="2468972"/>
            <a:ext cx="3430400" cy="2650400"/>
          </a:xfrm>
          <a:prstGeom prst="rect">
            <a:avLst/>
          </a:prstGeom>
          <a:solidFill>
            <a:srgbClr val="FFF200">
              <a:alpha val="40000"/>
            </a:srgbClr>
          </a:solid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867" b="1" i="0" u="none" strike="noStrike" cap="none">
                <a:solidFill>
                  <a:srgbClr val="000000"/>
                </a:solidFill>
                <a:latin typeface="Proxima Nova"/>
                <a:ea typeface="Proxima Nova"/>
                <a:cs typeface="Proxima Nova"/>
                <a:sym typeface="Proxima Nova"/>
              </a:rPr>
              <a:t>OSLO Persoon</a:t>
            </a:r>
            <a:endParaRPr sz="1867" b="1" i="0" u="none" strike="noStrike" cap="none">
              <a:solidFill>
                <a:srgbClr val="000000"/>
              </a:solidFill>
              <a:latin typeface="Proxima Nova"/>
              <a:ea typeface="Proxima Nova"/>
              <a:cs typeface="Proxima Nova"/>
              <a:sym typeface="Proxima Nova"/>
            </a:endParaRPr>
          </a:p>
        </p:txBody>
      </p:sp>
      <p:sp>
        <p:nvSpPr>
          <p:cNvPr id="537" name="Google Shape;537;g2a5fd8ed3b0_0_1337"/>
          <p:cNvSpPr/>
          <p:nvPr/>
        </p:nvSpPr>
        <p:spPr>
          <a:xfrm>
            <a:off x="7127229" y="3650567"/>
            <a:ext cx="874400" cy="287200"/>
          </a:xfrm>
          <a:prstGeom prst="rightArrow">
            <a:avLst>
              <a:gd name="adj1" fmla="val 50000"/>
              <a:gd name="adj2" fmla="val 50000"/>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Proxima Nova"/>
              <a:ea typeface="Proxima Nova"/>
              <a:cs typeface="Proxima Nova"/>
              <a:sym typeface="Proxima Nova"/>
            </a:endParaRPr>
          </a:p>
        </p:txBody>
      </p:sp>
      <p:sp>
        <p:nvSpPr>
          <p:cNvPr id="538" name="Google Shape;538;g2a5fd8ed3b0_0_1337"/>
          <p:cNvSpPr txBox="1"/>
          <p:nvPr/>
        </p:nvSpPr>
        <p:spPr>
          <a:xfrm>
            <a:off x="6005967" y="3383767"/>
            <a:ext cx="1093200" cy="8208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1867" b="1" i="0" u="none" strike="noStrike" cap="none">
                <a:solidFill>
                  <a:srgbClr val="000000"/>
                </a:solidFill>
                <a:latin typeface="Arial"/>
                <a:ea typeface="Arial"/>
                <a:cs typeface="Arial"/>
                <a:sym typeface="Arial"/>
              </a:rPr>
              <a:t>OSLO Traject</a:t>
            </a:r>
            <a:endParaRPr sz="1867" b="1" i="0" u="none" strike="noStrike" cap="none">
              <a:solidFill>
                <a:srgbClr val="000000"/>
              </a:solidFill>
              <a:latin typeface="Arial"/>
              <a:ea typeface="Arial"/>
              <a:cs typeface="Arial"/>
              <a:sym typeface="Arial"/>
            </a:endParaRPr>
          </a:p>
        </p:txBody>
      </p:sp>
      <p:sp>
        <p:nvSpPr>
          <p:cNvPr id="539" name="Google Shape;539;g2a5fd8ed3b0_0_1337"/>
          <p:cNvSpPr/>
          <p:nvPr/>
        </p:nvSpPr>
        <p:spPr>
          <a:xfrm rot="1806901">
            <a:off x="4576765" y="3105708"/>
            <a:ext cx="1551409" cy="287121"/>
          </a:xfrm>
          <a:prstGeom prst="rightArrow">
            <a:avLst>
              <a:gd name="adj1" fmla="val 50000"/>
              <a:gd name="adj2" fmla="val 50000"/>
            </a:avLst>
          </a:prstGeom>
          <a:solidFill>
            <a:srgbClr val="B6D7A8"/>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Proxima Nova"/>
              <a:ea typeface="Proxima Nova"/>
              <a:cs typeface="Proxima Nova"/>
              <a:sym typeface="Proxima Nova"/>
            </a:endParaRPr>
          </a:p>
        </p:txBody>
      </p:sp>
      <p:sp>
        <p:nvSpPr>
          <p:cNvPr id="540" name="Google Shape;540;g2a5fd8ed3b0_0_1337"/>
          <p:cNvSpPr/>
          <p:nvPr/>
        </p:nvSpPr>
        <p:spPr>
          <a:xfrm rot="8993313" flipH="1">
            <a:off x="4570024" y="4157773"/>
            <a:ext cx="1558752" cy="287121"/>
          </a:xfrm>
          <a:prstGeom prst="rightArrow">
            <a:avLst>
              <a:gd name="adj1" fmla="val 50000"/>
              <a:gd name="adj2" fmla="val 50000"/>
            </a:avLst>
          </a:prstGeom>
          <a:solidFill>
            <a:srgbClr val="A4C2F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Proxima Nova"/>
              <a:ea typeface="Proxima Nova"/>
              <a:cs typeface="Proxima Nova"/>
              <a:sym typeface="Proxima Nova"/>
            </a:endParaRPr>
          </a:p>
        </p:txBody>
      </p:sp>
      <p:sp>
        <p:nvSpPr>
          <p:cNvPr id="541" name="Google Shape;541;g2a5fd8ed3b0_0_1337"/>
          <p:cNvSpPr txBox="1">
            <a:spLocks noGrp="1"/>
          </p:cNvSpPr>
          <p:nvPr>
            <p:ph type="sldNum" idx="12"/>
          </p:nvPr>
        </p:nvSpPr>
        <p:spPr>
          <a:xfrm>
            <a:off x="9168019" y="6336000"/>
            <a:ext cx="2855600" cy="365200"/>
          </a:xfrm>
          <a:prstGeom prst="rect">
            <a:avLst/>
          </a:prstGeom>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19</a:t>
            </a:fld>
            <a:endParaRPr/>
          </a:p>
        </p:txBody>
      </p:sp>
    </p:spTree>
    <p:extLst>
      <p:ext uri="{BB962C8B-B14F-4D97-AF65-F5344CB8AC3E}">
        <p14:creationId xmlns:p14="http://schemas.microsoft.com/office/powerpoint/2010/main" val="403296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b429d96f97_0_0"/>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4267" b="1" i="0" u="none" strike="noStrike" cap="none">
                <a:solidFill>
                  <a:srgbClr val="000000"/>
                </a:solidFill>
                <a:latin typeface="Arial"/>
                <a:ea typeface="Arial"/>
                <a:cs typeface="Arial"/>
                <a:sym typeface="Arial"/>
              </a:rPr>
              <a:t>Praktische afspraken</a:t>
            </a:r>
            <a:endParaRPr sz="1867" b="0" i="0" u="none" strike="noStrike" cap="none">
              <a:solidFill>
                <a:srgbClr val="000000"/>
              </a:solidFill>
              <a:latin typeface="Arial"/>
              <a:ea typeface="Arial"/>
              <a:cs typeface="Arial"/>
              <a:sym typeface="Arial"/>
            </a:endParaRPr>
          </a:p>
        </p:txBody>
      </p:sp>
      <p:sp>
        <p:nvSpPr>
          <p:cNvPr id="193" name="Google Shape;193;g2b429d96f97_0_0"/>
          <p:cNvSpPr/>
          <p:nvPr/>
        </p:nvSpPr>
        <p:spPr>
          <a:xfrm>
            <a:off x="1056200" y="1349533"/>
            <a:ext cx="5148800" cy="2565600"/>
          </a:xfrm>
          <a:prstGeom prst="rect">
            <a:avLst/>
          </a:prstGeom>
          <a:solidFill>
            <a:srgbClr val="F6F5F3"/>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 name="Google Shape;194;g2b429d96f97_0_0"/>
          <p:cNvSpPr/>
          <p:nvPr/>
        </p:nvSpPr>
        <p:spPr>
          <a:xfrm>
            <a:off x="1056200" y="3915133"/>
            <a:ext cx="5148800" cy="2565600"/>
          </a:xfrm>
          <a:prstGeom prst="rect">
            <a:avLst/>
          </a:prstGeom>
          <a:solidFill>
            <a:srgbClr val="666666"/>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 name="Google Shape;195;g2b429d96f97_0_0"/>
          <p:cNvSpPr/>
          <p:nvPr/>
        </p:nvSpPr>
        <p:spPr>
          <a:xfrm>
            <a:off x="6205000" y="1349533"/>
            <a:ext cx="5148800" cy="2565600"/>
          </a:xfrm>
          <a:prstGeom prst="rect">
            <a:avLst/>
          </a:prstGeom>
          <a:solidFill>
            <a:srgbClr val="666666"/>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 name="Google Shape;196;g2b429d96f97_0_0"/>
          <p:cNvSpPr/>
          <p:nvPr/>
        </p:nvSpPr>
        <p:spPr>
          <a:xfrm>
            <a:off x="6205000" y="3915133"/>
            <a:ext cx="5148800" cy="2565600"/>
          </a:xfrm>
          <a:prstGeom prst="rect">
            <a:avLst/>
          </a:prstGeom>
          <a:solidFill>
            <a:srgbClr val="F6F5F3"/>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 name="Google Shape;197;g2b429d96f97_0_0" descr="Help Question&#10;"/>
          <p:cNvSpPr/>
          <p:nvPr/>
        </p:nvSpPr>
        <p:spPr>
          <a:xfrm>
            <a:off x="5224075" y="4877259"/>
            <a:ext cx="641351" cy="641349"/>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98" name="Google Shape;198;g2b429d96f97_0_0" descr="Down Chevron Circle&#10;"/>
          <p:cNvSpPr/>
          <p:nvPr/>
        </p:nvSpPr>
        <p:spPr>
          <a:xfrm>
            <a:off x="5224099" y="2310067"/>
            <a:ext cx="639233" cy="637117"/>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pic>
        <p:nvPicPr>
          <p:cNvPr id="199" name="Google Shape;199;g2b429d96f97_0_0"/>
          <p:cNvPicPr preferRelativeResize="0"/>
          <p:nvPr/>
        </p:nvPicPr>
        <p:blipFill rotWithShape="1">
          <a:blip r:embed="rId3">
            <a:alphaModFix/>
          </a:blip>
          <a:srcRect/>
          <a:stretch/>
        </p:blipFill>
        <p:spPr>
          <a:xfrm>
            <a:off x="6327974" y="4872908"/>
            <a:ext cx="641367" cy="641367"/>
          </a:xfrm>
          <a:prstGeom prst="rect">
            <a:avLst/>
          </a:prstGeom>
          <a:noFill/>
          <a:ln>
            <a:noFill/>
          </a:ln>
        </p:spPr>
      </p:pic>
      <p:pic>
        <p:nvPicPr>
          <p:cNvPr id="200" name="Google Shape;200;g2b429d96f97_0_0"/>
          <p:cNvPicPr preferRelativeResize="0"/>
          <p:nvPr/>
        </p:nvPicPr>
        <p:blipFill rotWithShape="1">
          <a:blip r:embed="rId4">
            <a:alphaModFix/>
          </a:blip>
          <a:srcRect b="14944"/>
          <a:stretch/>
        </p:blipFill>
        <p:spPr>
          <a:xfrm>
            <a:off x="6448949" y="2313767"/>
            <a:ext cx="749105" cy="637133"/>
          </a:xfrm>
          <a:prstGeom prst="rect">
            <a:avLst/>
          </a:prstGeom>
          <a:noFill/>
          <a:ln>
            <a:noFill/>
          </a:ln>
        </p:spPr>
      </p:pic>
      <p:sp>
        <p:nvSpPr>
          <p:cNvPr id="201" name="Google Shape;201;g2b429d96f97_0_0"/>
          <p:cNvSpPr/>
          <p:nvPr/>
        </p:nvSpPr>
        <p:spPr>
          <a:xfrm>
            <a:off x="5583951" y="3290083"/>
            <a:ext cx="1242000" cy="12420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02" name="Google Shape;202;g2b429d96f97_0_0"/>
          <p:cNvPicPr preferRelativeResize="0"/>
          <p:nvPr/>
        </p:nvPicPr>
        <p:blipFill rotWithShape="1">
          <a:blip r:embed="rId5">
            <a:alphaModFix amt="76000"/>
          </a:blip>
          <a:srcRect b="13020"/>
          <a:stretch/>
        </p:blipFill>
        <p:spPr>
          <a:xfrm>
            <a:off x="5759100" y="3527285"/>
            <a:ext cx="891800" cy="775700"/>
          </a:xfrm>
          <a:prstGeom prst="rect">
            <a:avLst/>
          </a:prstGeom>
          <a:noFill/>
          <a:ln>
            <a:noFill/>
          </a:ln>
        </p:spPr>
      </p:pic>
      <p:sp>
        <p:nvSpPr>
          <p:cNvPr id="203" name="Google Shape;203;g2b429d96f97_0_0"/>
          <p:cNvSpPr txBox="1"/>
          <p:nvPr/>
        </p:nvSpPr>
        <p:spPr>
          <a:xfrm>
            <a:off x="1718467" y="1889912"/>
            <a:ext cx="3505600" cy="1354176"/>
          </a:xfrm>
          <a:prstGeom prst="rect">
            <a:avLst/>
          </a:prstGeom>
          <a:noFill/>
          <a:ln>
            <a:noFill/>
          </a:ln>
        </p:spPr>
        <p:txBody>
          <a:bodyPr spcFirstLastPara="1" wrap="square" lIns="121900" tIns="121900" rIns="121900" bIns="1219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en-GB" sz="2400" b="0" i="0" u="none" strike="noStrike" cap="none" err="1">
                <a:solidFill>
                  <a:schemeClr val="dk2"/>
                </a:solidFill>
                <a:latin typeface="Calibri"/>
                <a:ea typeface="Proxima Nova"/>
                <a:cs typeface="Proxima Nova"/>
                <a:sym typeface="Proxima Nova"/>
              </a:rPr>
              <a:t>Afwisseling</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tussen</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plenaire</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toelichtingen</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en</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besprekingen</a:t>
            </a:r>
            <a:r>
              <a:rPr lang="en-GB" sz="2400" b="0" i="0" u="none" strike="noStrike" cap="none">
                <a:solidFill>
                  <a:schemeClr val="dk2"/>
                </a:solidFill>
                <a:latin typeface="Calibri"/>
                <a:ea typeface="Proxima Nova"/>
                <a:cs typeface="Proxima Nova"/>
                <a:sym typeface="Proxima Nova"/>
              </a:rPr>
              <a:t> in </a:t>
            </a:r>
            <a:r>
              <a:rPr lang="en-GB" sz="2400" b="0" i="0" u="none" strike="noStrike" cap="none" err="1">
                <a:solidFill>
                  <a:schemeClr val="dk2"/>
                </a:solidFill>
                <a:latin typeface="Calibri"/>
                <a:ea typeface="Proxima Nova"/>
                <a:cs typeface="Proxima Nova"/>
                <a:sym typeface="Proxima Nova"/>
              </a:rPr>
              <a:t>groep</a:t>
            </a:r>
            <a:endParaRPr lang="en-US" sz="2400" b="0" i="0" u="none" strike="noStrike" cap="none">
              <a:solidFill>
                <a:schemeClr val="dk2"/>
              </a:solidFill>
              <a:latin typeface="Calibri"/>
              <a:ea typeface="Proxima Nova"/>
              <a:cs typeface="Proxima Nova"/>
            </a:endParaRPr>
          </a:p>
        </p:txBody>
      </p:sp>
      <p:sp>
        <p:nvSpPr>
          <p:cNvPr id="204" name="Google Shape;204;g2b429d96f97_0_0"/>
          <p:cNvSpPr txBox="1"/>
          <p:nvPr/>
        </p:nvSpPr>
        <p:spPr>
          <a:xfrm>
            <a:off x="7198067" y="2074400"/>
            <a:ext cx="3505600" cy="9852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en-GB" sz="2400" b="0" i="0" u="none" strike="noStrike" cap="none" err="1">
                <a:solidFill>
                  <a:schemeClr val="lt1"/>
                </a:solidFill>
                <a:latin typeface="Calibri"/>
                <a:ea typeface="Proxima Nova"/>
                <a:cs typeface="Proxima Nova"/>
                <a:sym typeface="Proxima Nova"/>
              </a:rPr>
              <a:t>Interactie</a:t>
            </a:r>
            <a:r>
              <a:rPr lang="en-GB" sz="2400" b="0" i="0" u="none" strike="noStrike" cap="none">
                <a:solidFill>
                  <a:schemeClr val="lt1"/>
                </a:solidFill>
                <a:latin typeface="Calibri"/>
                <a:ea typeface="Proxima Nova"/>
                <a:cs typeface="Proxima Nova"/>
                <a:sym typeface="Proxima Nova"/>
              </a:rPr>
              <a:t> </a:t>
            </a:r>
            <a:r>
              <a:rPr lang="en-GB" sz="2400" b="0" i="0" u="none" strike="noStrike" cap="none" err="1">
                <a:solidFill>
                  <a:schemeClr val="lt1"/>
                </a:solidFill>
                <a:latin typeface="Calibri"/>
                <a:ea typeface="Proxima Nova"/>
                <a:cs typeface="Proxima Nova"/>
                <a:sym typeface="Proxima Nova"/>
              </a:rPr>
              <a:t>en</a:t>
            </a:r>
            <a:r>
              <a:rPr lang="en-GB" sz="2400" b="0" i="0" u="none" strike="noStrike" cap="none">
                <a:solidFill>
                  <a:schemeClr val="lt1"/>
                </a:solidFill>
                <a:latin typeface="Calibri"/>
                <a:ea typeface="Proxima Nova"/>
                <a:cs typeface="Proxima Nova"/>
                <a:sym typeface="Proxima Nova"/>
              </a:rPr>
              <a:t> feedback </a:t>
            </a:r>
            <a:r>
              <a:rPr lang="en-GB" sz="2400" b="0" i="0" u="none" strike="noStrike" cap="none" err="1">
                <a:solidFill>
                  <a:schemeClr val="lt1"/>
                </a:solidFill>
                <a:latin typeface="Calibri"/>
                <a:ea typeface="Proxima Nova"/>
                <a:cs typeface="Proxima Nova"/>
                <a:sym typeface="Proxima Nova"/>
              </a:rPr>
              <a:t>wordt</a:t>
            </a:r>
            <a:r>
              <a:rPr lang="en-GB" sz="2400" b="0" i="0" u="none" strike="noStrike" cap="none">
                <a:solidFill>
                  <a:schemeClr val="lt1"/>
                </a:solidFill>
                <a:latin typeface="Calibri"/>
                <a:ea typeface="Proxima Nova"/>
                <a:cs typeface="Proxima Nova"/>
                <a:sym typeface="Proxima Nova"/>
              </a:rPr>
              <a:t> </a:t>
            </a:r>
            <a:r>
              <a:rPr lang="en-GB" sz="2400" b="0" i="0" u="none" strike="noStrike" cap="none" err="1">
                <a:solidFill>
                  <a:schemeClr val="lt1"/>
                </a:solidFill>
                <a:latin typeface="Calibri"/>
                <a:ea typeface="Proxima Nova"/>
                <a:cs typeface="Proxima Nova"/>
                <a:sym typeface="Proxima Nova"/>
              </a:rPr>
              <a:t>aangemoedigd</a:t>
            </a:r>
            <a:r>
              <a:rPr lang="en-GB" sz="2400" b="0" i="0" u="none" strike="noStrike" cap="none">
                <a:solidFill>
                  <a:schemeClr val="lt1"/>
                </a:solidFill>
                <a:latin typeface="Calibri"/>
                <a:ea typeface="Proxima Nova"/>
                <a:cs typeface="Proxima Nova"/>
                <a:sym typeface="Proxima Nova"/>
              </a:rPr>
              <a:t>!</a:t>
            </a:r>
            <a:endParaRPr lang="en-US" sz="2400" b="0" i="0" u="none" strike="noStrike" cap="none">
              <a:solidFill>
                <a:schemeClr val="lt1"/>
              </a:solidFill>
              <a:latin typeface="Calibri"/>
              <a:ea typeface="Proxima Nova"/>
              <a:cs typeface="Proxima Nova"/>
            </a:endParaRPr>
          </a:p>
        </p:txBody>
      </p:sp>
      <p:sp>
        <p:nvSpPr>
          <p:cNvPr id="205" name="Google Shape;205;g2b429d96f97_0_0"/>
          <p:cNvSpPr txBox="1"/>
          <p:nvPr/>
        </p:nvSpPr>
        <p:spPr>
          <a:xfrm>
            <a:off x="7272864" y="4385795"/>
            <a:ext cx="3505600" cy="1723508"/>
          </a:xfrm>
          <a:prstGeom prst="rect">
            <a:avLst/>
          </a:prstGeom>
          <a:noFill/>
          <a:ln>
            <a:noFill/>
          </a:ln>
        </p:spPr>
        <p:txBody>
          <a:bodyPr spcFirstLastPara="1" wrap="square" lIns="121900" tIns="121900" rIns="121900" bIns="1219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en-GB" sz="2400" b="0" i="0" u="none" strike="noStrike" cap="none" err="1">
                <a:solidFill>
                  <a:schemeClr val="dk2"/>
                </a:solidFill>
                <a:latin typeface="Calibri"/>
                <a:ea typeface="Proxima Nova"/>
                <a:cs typeface="Proxima Nova"/>
                <a:sym typeface="Proxima Nova"/>
              </a:rPr>
              <a:t>Respecteer</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elkaars</a:t>
            </a:r>
            <a:r>
              <a:rPr lang="en-GB" sz="2400" b="0" i="0" u="none" strike="noStrike" cap="none">
                <a:solidFill>
                  <a:schemeClr val="dk2"/>
                </a:solidFill>
                <a:latin typeface="Calibri"/>
                <a:ea typeface="Proxima Nova"/>
                <a:cs typeface="Proxima Nova"/>
                <a:sym typeface="Proxima Nova"/>
              </a:rPr>
              <a:t> input: </a:t>
            </a:r>
            <a:r>
              <a:rPr lang="en-GB" sz="2400" b="0" i="0" u="none" strike="noStrike" cap="none" err="1">
                <a:solidFill>
                  <a:schemeClr val="dk2"/>
                </a:solidFill>
                <a:latin typeface="Calibri"/>
                <a:ea typeface="Proxima Nova"/>
                <a:cs typeface="Proxima Nova"/>
                <a:sym typeface="Proxima Nova"/>
              </a:rPr>
              <a:t>laat</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elkaar</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uitspreken</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en</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geef</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iedereen</a:t>
            </a:r>
            <a:r>
              <a:rPr lang="en-GB" sz="2400" b="0" i="0" u="none" strike="noStrike" cap="none">
                <a:solidFill>
                  <a:schemeClr val="dk2"/>
                </a:solidFill>
                <a:latin typeface="Calibri"/>
                <a:ea typeface="Proxima Nova"/>
                <a:cs typeface="Proxima Nova"/>
                <a:sym typeface="Proxima Nova"/>
              </a:rPr>
              <a:t> de </a:t>
            </a:r>
            <a:r>
              <a:rPr lang="en-GB" sz="2400" b="0" i="0" u="none" strike="noStrike" cap="none" err="1">
                <a:solidFill>
                  <a:schemeClr val="dk2"/>
                </a:solidFill>
                <a:latin typeface="Calibri"/>
                <a:ea typeface="Proxima Nova"/>
                <a:cs typeface="Proxima Nova"/>
                <a:sym typeface="Proxima Nova"/>
              </a:rPr>
              <a:t>kans</a:t>
            </a:r>
            <a:r>
              <a:rPr lang="en-GB" sz="2400" b="0" i="0" u="none" strike="noStrike" cap="none">
                <a:solidFill>
                  <a:schemeClr val="dk2"/>
                </a:solidFill>
                <a:latin typeface="Calibri"/>
                <a:ea typeface="Proxima Nova"/>
                <a:cs typeface="Proxima Nova"/>
                <a:sym typeface="Proxima Nova"/>
              </a:rPr>
              <a:t> om </a:t>
            </a:r>
            <a:r>
              <a:rPr lang="en-GB" sz="2400" b="0" i="0" u="none" strike="noStrike" cap="none" err="1">
                <a:solidFill>
                  <a:schemeClr val="dk2"/>
                </a:solidFill>
                <a:latin typeface="Calibri"/>
                <a:ea typeface="Proxima Nova"/>
                <a:cs typeface="Proxima Nova"/>
                <a:sym typeface="Proxima Nova"/>
              </a:rPr>
              <a:t>aan</a:t>
            </a:r>
            <a:r>
              <a:rPr lang="en-GB" sz="2400" b="0" i="0" u="none" strike="noStrike" cap="none">
                <a:solidFill>
                  <a:schemeClr val="dk2"/>
                </a:solidFill>
                <a:latin typeface="Calibri"/>
                <a:ea typeface="Proxima Nova"/>
                <a:cs typeface="Proxima Nova"/>
                <a:sym typeface="Proxima Nova"/>
              </a:rPr>
              <a:t> het </a:t>
            </a:r>
            <a:r>
              <a:rPr lang="en-GB" sz="2400" b="0" i="0" u="none" strike="noStrike" cap="none" err="1">
                <a:solidFill>
                  <a:schemeClr val="dk2"/>
                </a:solidFill>
                <a:latin typeface="Calibri"/>
                <a:ea typeface="Proxima Nova"/>
                <a:cs typeface="Proxima Nova"/>
                <a:sym typeface="Proxima Nova"/>
              </a:rPr>
              <a:t>woord</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te</a:t>
            </a:r>
            <a:r>
              <a:rPr lang="en-GB" sz="2400" b="0" i="0" u="none" strike="noStrike" cap="none">
                <a:solidFill>
                  <a:schemeClr val="dk2"/>
                </a:solidFill>
                <a:latin typeface="Calibri"/>
                <a:ea typeface="Proxima Nova"/>
                <a:cs typeface="Proxima Nova"/>
                <a:sym typeface="Proxima Nova"/>
              </a:rPr>
              <a:t> </a:t>
            </a:r>
            <a:r>
              <a:rPr lang="en-GB" sz="2400" b="0" i="0" u="none" strike="noStrike" cap="none" err="1">
                <a:solidFill>
                  <a:schemeClr val="dk2"/>
                </a:solidFill>
                <a:latin typeface="Calibri"/>
                <a:ea typeface="Proxima Nova"/>
                <a:cs typeface="Proxima Nova"/>
                <a:sym typeface="Proxima Nova"/>
              </a:rPr>
              <a:t>komen</a:t>
            </a:r>
            <a:endParaRPr lang="en-US" sz="2400" b="0" i="0" u="none" strike="noStrike" cap="none" err="1">
              <a:solidFill>
                <a:schemeClr val="dk2"/>
              </a:solidFill>
              <a:latin typeface="Calibri"/>
              <a:ea typeface="Proxima Nova"/>
              <a:cs typeface="Proxima Nova"/>
            </a:endParaRPr>
          </a:p>
        </p:txBody>
      </p:sp>
      <p:sp>
        <p:nvSpPr>
          <p:cNvPr id="206" name="Google Shape;206;g2b429d96f97_0_0"/>
          <p:cNvSpPr txBox="1"/>
          <p:nvPr/>
        </p:nvSpPr>
        <p:spPr>
          <a:xfrm>
            <a:off x="1621700" y="4335933"/>
            <a:ext cx="3505600" cy="17240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en-GB" sz="2400" b="0" i="0" u="none" strike="noStrike" cap="none">
                <a:solidFill>
                  <a:schemeClr val="lt1"/>
                </a:solidFill>
                <a:latin typeface="Calibri"/>
                <a:ea typeface="Proxima Nova"/>
                <a:cs typeface="Proxima Nova"/>
                <a:sym typeface="Proxima Nova"/>
              </a:rPr>
              <a:t>Steek je hand </a:t>
            </a:r>
            <a:r>
              <a:rPr lang="en-GB" sz="2400" b="0" i="0" u="none" strike="noStrike" cap="none" err="1">
                <a:solidFill>
                  <a:schemeClr val="lt1"/>
                </a:solidFill>
                <a:latin typeface="Calibri"/>
                <a:ea typeface="Proxima Nova"/>
                <a:cs typeface="Proxima Nova"/>
                <a:sym typeface="Proxima Nova"/>
              </a:rPr>
              <a:t>gerust</a:t>
            </a:r>
            <a:r>
              <a:rPr lang="en-GB" sz="2400" b="0" i="0" u="none" strike="noStrike" cap="none">
                <a:solidFill>
                  <a:schemeClr val="lt1"/>
                </a:solidFill>
                <a:latin typeface="Calibri"/>
                <a:ea typeface="Proxima Nova"/>
                <a:cs typeface="Proxima Nova"/>
                <a:sym typeface="Proxima Nova"/>
              </a:rPr>
              <a:t> op </a:t>
            </a:r>
            <a:r>
              <a:rPr lang="en-GB" sz="2400" b="0" i="0" u="none" strike="noStrike" cap="none" err="1">
                <a:solidFill>
                  <a:schemeClr val="lt1"/>
                </a:solidFill>
                <a:latin typeface="Calibri"/>
                <a:ea typeface="Proxima Nova"/>
                <a:cs typeface="Proxima Nova"/>
                <a:sym typeface="Proxima Nova"/>
              </a:rPr>
              <a:t>indien</a:t>
            </a:r>
            <a:r>
              <a:rPr lang="en-GB" sz="2400" b="0" i="0" u="none" strike="noStrike" cap="none">
                <a:solidFill>
                  <a:schemeClr val="lt1"/>
                </a:solidFill>
                <a:latin typeface="Calibri"/>
                <a:ea typeface="Proxima Nova"/>
                <a:cs typeface="Proxima Nova"/>
                <a:sym typeface="Proxima Nova"/>
              </a:rPr>
              <a:t> je </a:t>
            </a:r>
            <a:r>
              <a:rPr lang="en-GB" sz="2400" b="0" i="0" u="none" strike="noStrike" cap="none" err="1">
                <a:solidFill>
                  <a:schemeClr val="lt1"/>
                </a:solidFill>
                <a:latin typeface="Calibri"/>
                <a:ea typeface="Proxima Nova"/>
                <a:cs typeface="Proxima Nova"/>
                <a:sym typeface="Proxima Nova"/>
              </a:rPr>
              <a:t>een</a:t>
            </a:r>
            <a:r>
              <a:rPr lang="en-GB" sz="2400" b="0" i="0" u="none" strike="noStrike" cap="none">
                <a:solidFill>
                  <a:schemeClr val="lt1"/>
                </a:solidFill>
                <a:latin typeface="Calibri"/>
                <a:ea typeface="Proxima Nova"/>
                <a:cs typeface="Proxima Nova"/>
                <a:sym typeface="Proxima Nova"/>
              </a:rPr>
              <a:t> </a:t>
            </a:r>
            <a:r>
              <a:rPr lang="en-GB" sz="2400" b="0" i="0" u="none" strike="noStrike" cap="none" err="1">
                <a:solidFill>
                  <a:schemeClr val="lt1"/>
                </a:solidFill>
                <a:latin typeface="Calibri"/>
                <a:ea typeface="Proxima Nova"/>
                <a:cs typeface="Proxima Nova"/>
                <a:sym typeface="Proxima Nova"/>
              </a:rPr>
              <a:t>vraag</a:t>
            </a:r>
            <a:r>
              <a:rPr lang="en-GB" sz="2400" b="0" i="0" u="none" strike="noStrike" cap="none">
                <a:solidFill>
                  <a:schemeClr val="lt1"/>
                </a:solidFill>
                <a:latin typeface="Calibri"/>
                <a:ea typeface="Proxima Nova"/>
                <a:cs typeface="Proxima Nova"/>
                <a:sym typeface="Proxima Nova"/>
              </a:rPr>
              <a:t> of </a:t>
            </a:r>
            <a:r>
              <a:rPr lang="en-GB" sz="2400" b="0" i="0" u="none" strike="noStrike" cap="none" err="1">
                <a:solidFill>
                  <a:schemeClr val="lt1"/>
                </a:solidFill>
                <a:latin typeface="Calibri"/>
                <a:ea typeface="Proxima Nova"/>
                <a:cs typeface="Proxima Nova"/>
                <a:sym typeface="Proxima Nova"/>
              </a:rPr>
              <a:t>opmerking</a:t>
            </a:r>
            <a:r>
              <a:rPr lang="en-GB" sz="2400" b="0" i="0" u="none" strike="noStrike" cap="none">
                <a:solidFill>
                  <a:schemeClr val="lt1"/>
                </a:solidFill>
                <a:latin typeface="Calibri"/>
                <a:ea typeface="Proxima Nova"/>
                <a:cs typeface="Proxima Nova"/>
                <a:sym typeface="Proxima Nova"/>
              </a:rPr>
              <a:t> </a:t>
            </a:r>
            <a:r>
              <a:rPr lang="en-GB" sz="2400" b="0" i="0" u="none" strike="noStrike" cap="none" err="1">
                <a:solidFill>
                  <a:schemeClr val="lt1"/>
                </a:solidFill>
                <a:latin typeface="Calibri"/>
                <a:ea typeface="Proxima Nova"/>
                <a:cs typeface="Proxima Nova"/>
                <a:sym typeface="Proxima Nova"/>
              </a:rPr>
              <a:t>hebt</a:t>
            </a:r>
            <a:r>
              <a:rPr lang="en-GB" sz="2400" b="0" i="0" u="none" strike="noStrike" cap="none">
                <a:solidFill>
                  <a:schemeClr val="lt1"/>
                </a:solidFill>
                <a:latin typeface="Calibri"/>
                <a:ea typeface="Proxima Nova"/>
                <a:cs typeface="Proxima Nova"/>
                <a:sym typeface="Proxima Nova"/>
              </a:rPr>
              <a:t> </a:t>
            </a:r>
            <a:r>
              <a:rPr lang="en-GB" sz="2400" b="0" i="0" u="none" strike="noStrike" cap="none" err="1">
                <a:solidFill>
                  <a:schemeClr val="lt1"/>
                </a:solidFill>
                <a:latin typeface="Calibri"/>
                <a:ea typeface="Proxima Nova"/>
                <a:cs typeface="Proxima Nova"/>
                <a:sym typeface="Proxima Nova"/>
              </a:rPr>
              <a:t>tijdens</a:t>
            </a:r>
            <a:r>
              <a:rPr lang="en-GB" sz="2400" b="0" i="0" u="none" strike="noStrike" cap="none">
                <a:solidFill>
                  <a:schemeClr val="lt1"/>
                </a:solidFill>
                <a:latin typeface="Calibri"/>
                <a:ea typeface="Proxima Nova"/>
                <a:cs typeface="Proxima Nova"/>
                <a:sym typeface="Proxima Nova"/>
              </a:rPr>
              <a:t> de </a:t>
            </a:r>
            <a:r>
              <a:rPr lang="en-GB" sz="2400" b="0" i="0" u="none" strike="noStrike" cap="none" err="1">
                <a:solidFill>
                  <a:schemeClr val="lt1"/>
                </a:solidFill>
                <a:latin typeface="Calibri"/>
                <a:ea typeface="Proxima Nova"/>
                <a:cs typeface="Proxima Nova"/>
                <a:sym typeface="Proxima Nova"/>
              </a:rPr>
              <a:t>plenaire</a:t>
            </a:r>
            <a:r>
              <a:rPr lang="en-GB" sz="2400" b="0" i="0" u="none" strike="noStrike" cap="none">
                <a:solidFill>
                  <a:schemeClr val="lt1"/>
                </a:solidFill>
                <a:latin typeface="Calibri"/>
                <a:ea typeface="Proxima Nova"/>
                <a:cs typeface="Proxima Nova"/>
                <a:sym typeface="Proxima Nova"/>
              </a:rPr>
              <a:t> </a:t>
            </a:r>
            <a:r>
              <a:rPr lang="en-GB" sz="2400" b="0" i="0" u="none" strike="noStrike" cap="none" err="1">
                <a:solidFill>
                  <a:schemeClr val="lt1"/>
                </a:solidFill>
                <a:latin typeface="Calibri"/>
                <a:ea typeface="Proxima Nova"/>
                <a:cs typeface="Proxima Nova"/>
                <a:sym typeface="Proxima Nova"/>
              </a:rPr>
              <a:t>toelichting</a:t>
            </a:r>
            <a:endParaRPr lang="en-US" sz="2400" b="0" i="0" u="none" strike="noStrike" cap="none" err="1">
              <a:solidFill>
                <a:schemeClr val="lt1"/>
              </a:solidFill>
              <a:latin typeface="Calibri"/>
              <a:ea typeface="Proxima Nova"/>
              <a:cs typeface="Proxima Nova"/>
            </a:endParaRPr>
          </a:p>
        </p:txBody>
      </p:sp>
    </p:spTree>
    <p:extLst>
      <p:ext uri="{BB962C8B-B14F-4D97-AF65-F5344CB8AC3E}">
        <p14:creationId xmlns:p14="http://schemas.microsoft.com/office/powerpoint/2010/main" val="3408052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g15d88015741_0_12"/>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Bottom-up</a:t>
            </a:r>
            <a:endParaRPr sz="1867">
              <a:solidFill>
                <a:srgbClr val="000000"/>
              </a:solidFill>
              <a:latin typeface="Arial"/>
              <a:ea typeface="Arial"/>
              <a:cs typeface="Arial"/>
              <a:sym typeface="Arial"/>
            </a:endParaRPr>
          </a:p>
        </p:txBody>
      </p:sp>
      <p:sp>
        <p:nvSpPr>
          <p:cNvPr id="1110" name="Google Shape;1110;g15d88015741_0_12"/>
          <p:cNvSpPr/>
          <p:nvPr/>
        </p:nvSpPr>
        <p:spPr>
          <a:xfrm>
            <a:off x="2912967" y="1664833"/>
            <a:ext cx="5411600" cy="4813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111" name="Google Shape;1111;g15d88015741_0_12"/>
          <p:cNvSpPr/>
          <p:nvPr/>
        </p:nvSpPr>
        <p:spPr>
          <a:xfrm>
            <a:off x="2951767" y="5501233"/>
            <a:ext cx="5214800" cy="98400"/>
          </a:xfrm>
          <a:prstGeom prst="rect">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112" name="Google Shape;1112;g15d88015741_0_12"/>
          <p:cNvSpPr txBox="1"/>
          <p:nvPr/>
        </p:nvSpPr>
        <p:spPr>
          <a:xfrm>
            <a:off x="4695167" y="5615567"/>
            <a:ext cx="1847200" cy="850400"/>
          </a:xfrm>
          <a:prstGeom prst="rect">
            <a:avLst/>
          </a:prstGeom>
          <a:noFill/>
          <a:ln>
            <a:noFill/>
          </a:ln>
        </p:spPr>
        <p:txBody>
          <a:bodyPr spcFirstLastPara="1" wrap="square" lIns="121900" tIns="121900" rIns="121900" bIns="121900" anchor="ctr" anchorCtr="0">
            <a:noAutofit/>
          </a:bodyPr>
          <a:lstStyle/>
          <a:p>
            <a:pPr algn="ctr">
              <a:buClr>
                <a:srgbClr val="000000"/>
              </a:buClr>
              <a:buSzPts val="1600"/>
            </a:pPr>
            <a:r>
              <a:rPr lang="en-GB" sz="1867">
                <a:solidFill>
                  <a:srgbClr val="000000"/>
                </a:solidFill>
                <a:latin typeface="Arial"/>
                <a:ea typeface="Arial"/>
                <a:cs typeface="Arial"/>
                <a:sym typeface="Arial"/>
              </a:rPr>
              <a:t>Use Cases</a:t>
            </a:r>
            <a:endParaRPr sz="1867">
              <a:solidFill>
                <a:srgbClr val="000000"/>
              </a:solidFill>
              <a:latin typeface="Arial"/>
              <a:ea typeface="Arial"/>
              <a:cs typeface="Arial"/>
              <a:sym typeface="Arial"/>
            </a:endParaRPr>
          </a:p>
        </p:txBody>
      </p:sp>
      <p:sp>
        <p:nvSpPr>
          <p:cNvPr id="1113" name="Google Shape;1113;g15d88015741_0_12"/>
          <p:cNvSpPr/>
          <p:nvPr/>
        </p:nvSpPr>
        <p:spPr>
          <a:xfrm>
            <a:off x="3109767" y="4552500"/>
            <a:ext cx="5214800" cy="98400"/>
          </a:xfrm>
          <a:prstGeom prst="rect">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114" name="Google Shape;1114;g15d88015741_0_12"/>
          <p:cNvSpPr/>
          <p:nvPr/>
        </p:nvSpPr>
        <p:spPr>
          <a:xfrm>
            <a:off x="3179033" y="3502167"/>
            <a:ext cx="5214800" cy="98400"/>
          </a:xfrm>
          <a:prstGeom prst="rect">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115" name="Google Shape;1115;g15d88015741_0_12"/>
          <p:cNvSpPr txBox="1"/>
          <p:nvPr/>
        </p:nvSpPr>
        <p:spPr>
          <a:xfrm>
            <a:off x="3844733" y="4650900"/>
            <a:ext cx="3500400" cy="850400"/>
          </a:xfrm>
          <a:prstGeom prst="rect">
            <a:avLst/>
          </a:prstGeom>
          <a:noFill/>
          <a:ln>
            <a:noFill/>
          </a:ln>
        </p:spPr>
        <p:txBody>
          <a:bodyPr spcFirstLastPara="1" wrap="square" lIns="121900" tIns="121900" rIns="121900" bIns="121900" anchor="ctr" anchorCtr="0">
            <a:noAutofit/>
          </a:bodyPr>
          <a:lstStyle/>
          <a:p>
            <a:pPr algn="ctr">
              <a:buClr>
                <a:srgbClr val="000000"/>
              </a:buClr>
              <a:buSzPts val="1600"/>
            </a:pPr>
            <a:r>
              <a:rPr lang="en-GB" sz="1867">
                <a:solidFill>
                  <a:srgbClr val="000000"/>
                </a:solidFill>
                <a:latin typeface="Arial"/>
                <a:ea typeface="Arial"/>
                <a:cs typeface="Arial"/>
                <a:sym typeface="Arial"/>
              </a:rPr>
              <a:t>Bestaande standaarden</a:t>
            </a:r>
            <a:endParaRPr sz="1867">
              <a:solidFill>
                <a:srgbClr val="000000"/>
              </a:solidFill>
              <a:latin typeface="Arial"/>
              <a:ea typeface="Arial"/>
              <a:cs typeface="Arial"/>
              <a:sym typeface="Arial"/>
            </a:endParaRPr>
          </a:p>
        </p:txBody>
      </p:sp>
      <p:sp>
        <p:nvSpPr>
          <p:cNvPr id="1116" name="Google Shape;1116;g15d88015741_0_12"/>
          <p:cNvSpPr txBox="1"/>
          <p:nvPr/>
        </p:nvSpPr>
        <p:spPr>
          <a:xfrm>
            <a:off x="3868567" y="2767018"/>
            <a:ext cx="3500400" cy="820825"/>
          </a:xfrm>
          <a:prstGeom prst="rect">
            <a:avLst/>
          </a:prstGeom>
          <a:noFill/>
          <a:ln>
            <a:noFill/>
          </a:ln>
        </p:spPr>
        <p:txBody>
          <a:bodyPr spcFirstLastPara="1" wrap="square" lIns="121900" tIns="121900" rIns="121900" bIns="121900" anchor="t" anchorCtr="0">
            <a:spAutoFit/>
          </a:bodyPr>
          <a:lstStyle/>
          <a:p>
            <a:pPr algn="ctr">
              <a:buClr>
                <a:srgbClr val="000000"/>
              </a:buClr>
              <a:buSzPts val="1600"/>
            </a:pPr>
            <a:r>
              <a:rPr lang="en-GB" sz="1867">
                <a:solidFill>
                  <a:srgbClr val="000000"/>
                </a:solidFill>
                <a:latin typeface="Arial"/>
                <a:ea typeface="Arial"/>
                <a:cs typeface="Arial"/>
                <a:sym typeface="Arial"/>
              </a:rPr>
              <a:t>Semantische</a:t>
            </a:r>
            <a:endParaRPr sz="1867">
              <a:solidFill>
                <a:srgbClr val="000000"/>
              </a:solidFill>
              <a:latin typeface="Arial"/>
              <a:ea typeface="Arial"/>
              <a:cs typeface="Arial"/>
              <a:sym typeface="Arial"/>
            </a:endParaRPr>
          </a:p>
          <a:p>
            <a:pPr algn="ctr">
              <a:buClr>
                <a:srgbClr val="000000"/>
              </a:buClr>
              <a:buSzPts val="1600"/>
            </a:pPr>
            <a:r>
              <a:rPr lang="en-GB" sz="1867">
                <a:solidFill>
                  <a:srgbClr val="000000"/>
                </a:solidFill>
                <a:latin typeface="Arial"/>
                <a:ea typeface="Arial"/>
                <a:cs typeface="Arial"/>
                <a:sym typeface="Arial"/>
              </a:rPr>
              <a:t>Standaard</a:t>
            </a:r>
            <a:endParaRPr sz="1867">
              <a:solidFill>
                <a:srgbClr val="000000"/>
              </a:solidFill>
              <a:latin typeface="Arial"/>
              <a:ea typeface="Arial"/>
              <a:cs typeface="Arial"/>
              <a:sym typeface="Arial"/>
            </a:endParaRPr>
          </a:p>
        </p:txBody>
      </p:sp>
      <p:sp>
        <p:nvSpPr>
          <p:cNvPr id="1117" name="Google Shape;1117;g15d88015741_0_12"/>
          <p:cNvSpPr/>
          <p:nvPr/>
        </p:nvSpPr>
        <p:spPr>
          <a:xfrm>
            <a:off x="6970867" y="5031667"/>
            <a:ext cx="2259200" cy="88800"/>
          </a:xfrm>
          <a:prstGeom prst="rect">
            <a:avLst/>
          </a:pr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118" name="Google Shape;1118;g15d88015741_0_12" descr="Afbeelding met schermafbeelding&#10;&#10;Beschrijving is gegenereerd met zeer hoge betrouwbaarheid"/>
          <p:cNvPicPr preferRelativeResize="0"/>
          <p:nvPr/>
        </p:nvPicPr>
        <p:blipFill rotWithShape="1">
          <a:blip r:embed="rId3">
            <a:alphaModFix/>
          </a:blip>
          <a:srcRect l="1016" t="2817" r="1142" b="3258"/>
          <a:stretch/>
        </p:blipFill>
        <p:spPr>
          <a:xfrm>
            <a:off x="8324579" y="4374186"/>
            <a:ext cx="3786053" cy="1490567"/>
          </a:xfrm>
          <a:prstGeom prst="rect">
            <a:avLst/>
          </a:prstGeom>
          <a:noFill/>
          <a:ln w="9525" cap="flat" cmpd="sng">
            <a:solidFill>
              <a:srgbClr val="000000"/>
            </a:solidFill>
            <a:prstDash val="solid"/>
            <a:round/>
            <a:headEnd type="none" w="sm" len="sm"/>
            <a:tailEnd type="none" w="sm" len="sm"/>
          </a:ln>
        </p:spPr>
      </p:pic>
      <p:sp>
        <p:nvSpPr>
          <p:cNvPr id="1119" name="Google Shape;1119;g15d88015741_0_12"/>
          <p:cNvSpPr/>
          <p:nvPr/>
        </p:nvSpPr>
        <p:spPr>
          <a:xfrm>
            <a:off x="3314500" y="4032117"/>
            <a:ext cx="3312800" cy="88800"/>
          </a:xfrm>
          <a:prstGeom prst="rect">
            <a:avLst/>
          </a:pr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120" name="Google Shape;1120;g15d88015741_0_12"/>
          <p:cNvPicPr preferRelativeResize="0"/>
          <p:nvPr/>
        </p:nvPicPr>
        <p:blipFill rotWithShape="1">
          <a:blip r:embed="rId4">
            <a:alphaModFix/>
          </a:blip>
          <a:srcRect l="53583" t="830" r="1152" b="54987"/>
          <a:stretch/>
        </p:blipFill>
        <p:spPr>
          <a:xfrm>
            <a:off x="699865" y="3102667"/>
            <a:ext cx="2614633" cy="1947743"/>
          </a:xfrm>
          <a:prstGeom prst="rect">
            <a:avLst/>
          </a:prstGeom>
          <a:noFill/>
          <a:ln w="9525" cap="flat" cmpd="sng">
            <a:solidFill>
              <a:srgbClr val="000000"/>
            </a:solidFill>
            <a:prstDash val="solid"/>
            <a:round/>
            <a:headEnd type="none" w="sm" len="sm"/>
            <a:tailEnd type="none" w="sm" len="sm"/>
          </a:ln>
        </p:spPr>
      </p:pic>
      <p:sp>
        <p:nvSpPr>
          <p:cNvPr id="1121" name="Google Shape;1121;g15d88015741_0_12"/>
          <p:cNvSpPr/>
          <p:nvPr/>
        </p:nvSpPr>
        <p:spPr>
          <a:xfrm>
            <a:off x="10752203" y="4525255"/>
            <a:ext cx="1309600" cy="404800"/>
          </a:xfrm>
          <a:prstGeom prst="rect">
            <a:avLst/>
          </a:prstGeom>
          <a:solidFill>
            <a:srgbClr val="F2F2F2"/>
          </a:solidFill>
          <a:ln>
            <a:noFill/>
          </a:ln>
        </p:spPr>
        <p:txBody>
          <a:bodyPr spcFirstLastPara="1" wrap="square" lIns="121900" tIns="60933" rIns="121900" bIns="60933" anchor="ctr" anchorCtr="0">
            <a:noAutofit/>
          </a:bodyPr>
          <a:lstStyle/>
          <a:p>
            <a:pPr>
              <a:buClr>
                <a:srgbClr val="000000"/>
              </a:buClr>
              <a:buSzPts val="1400"/>
            </a:pPr>
            <a:r>
              <a:rPr lang="en-GB" sz="1067" b="1">
                <a:solidFill>
                  <a:srgbClr val="002060"/>
                </a:solidFill>
                <a:latin typeface="Courier New"/>
                <a:ea typeface="Courier New"/>
                <a:cs typeface="Courier New"/>
                <a:sym typeface="Courier New"/>
              </a:rPr>
              <a:t>e.g. INSPIRE</a:t>
            </a:r>
            <a:endParaRPr sz="1067" b="1">
              <a:solidFill>
                <a:srgbClr val="002060"/>
              </a:solidFill>
              <a:latin typeface="Courier New"/>
              <a:ea typeface="Courier New"/>
              <a:cs typeface="Courier New"/>
              <a:sym typeface="Courier New"/>
            </a:endParaRPr>
          </a:p>
        </p:txBody>
      </p:sp>
      <p:sp>
        <p:nvSpPr>
          <p:cNvPr id="1122" name="Google Shape;1122;g15d88015741_0_12"/>
          <p:cNvSpPr/>
          <p:nvPr/>
        </p:nvSpPr>
        <p:spPr>
          <a:xfrm>
            <a:off x="5680267" y="2641333"/>
            <a:ext cx="2644400" cy="88800"/>
          </a:xfrm>
          <a:prstGeom prst="rect">
            <a:avLst/>
          </a:pr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123" name="Google Shape;1123;g15d88015741_0_12"/>
          <p:cNvPicPr preferRelativeResize="0"/>
          <p:nvPr/>
        </p:nvPicPr>
        <p:blipFill rotWithShape="1">
          <a:blip r:embed="rId5">
            <a:alphaModFix/>
          </a:blip>
          <a:srcRect t="20057" r="12973"/>
          <a:stretch/>
        </p:blipFill>
        <p:spPr>
          <a:xfrm>
            <a:off x="8324577" y="1610316"/>
            <a:ext cx="2968265" cy="2150835"/>
          </a:xfrm>
          <a:prstGeom prst="rect">
            <a:avLst/>
          </a:prstGeom>
          <a:noFill/>
          <a:ln w="9525" cap="flat" cmpd="sng">
            <a:solidFill>
              <a:schemeClr val="dk1"/>
            </a:solidFill>
            <a:prstDash val="solid"/>
            <a:round/>
            <a:headEnd type="none" w="sm" len="sm"/>
            <a:tailEnd type="none" w="sm" len="sm"/>
          </a:ln>
        </p:spPr>
      </p:pic>
      <p:sp>
        <p:nvSpPr>
          <p:cNvPr id="1124" name="Google Shape;1124;g15d88015741_0_12"/>
          <p:cNvSpPr txBox="1"/>
          <p:nvPr/>
        </p:nvSpPr>
        <p:spPr>
          <a:xfrm>
            <a:off x="3844733" y="3600567"/>
            <a:ext cx="3500400" cy="952000"/>
          </a:xfrm>
          <a:prstGeom prst="rect">
            <a:avLst/>
          </a:prstGeom>
          <a:noFill/>
          <a:ln>
            <a:noFill/>
          </a:ln>
        </p:spPr>
        <p:txBody>
          <a:bodyPr spcFirstLastPara="1" wrap="square" lIns="121900" tIns="121900" rIns="121900" bIns="121900" anchor="ctr" anchorCtr="0">
            <a:noAutofit/>
          </a:bodyPr>
          <a:lstStyle/>
          <a:p>
            <a:pPr algn="ctr">
              <a:buClr>
                <a:srgbClr val="000000"/>
              </a:buClr>
              <a:buSzPts val="1600"/>
            </a:pPr>
            <a:r>
              <a:rPr lang="en-GB" sz="1867">
                <a:solidFill>
                  <a:srgbClr val="000000"/>
                </a:solidFill>
                <a:latin typeface="Arial"/>
                <a:ea typeface="Arial"/>
                <a:cs typeface="Arial"/>
                <a:sym typeface="Arial"/>
              </a:rPr>
              <a:t>Feedbacksessies</a:t>
            </a:r>
            <a:endParaRPr sz="1867">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grpSp>
        <p:nvGrpSpPr>
          <p:cNvPr id="1129" name="Google Shape;1129;g15d88015741_0_31"/>
          <p:cNvGrpSpPr/>
          <p:nvPr/>
        </p:nvGrpSpPr>
        <p:grpSpPr>
          <a:xfrm>
            <a:off x="3122932" y="1525342"/>
            <a:ext cx="6278209" cy="4827433"/>
            <a:chOff x="1458459" y="999025"/>
            <a:chExt cx="6930610" cy="5357466"/>
          </a:xfrm>
        </p:grpSpPr>
        <p:grpSp>
          <p:nvGrpSpPr>
            <p:cNvPr id="1130" name="Google Shape;1130;g15d88015741_0_31"/>
            <p:cNvGrpSpPr/>
            <p:nvPr/>
          </p:nvGrpSpPr>
          <p:grpSpPr>
            <a:xfrm>
              <a:off x="1919797" y="1046475"/>
              <a:ext cx="5712549" cy="844800"/>
              <a:chOff x="1347216" y="1298723"/>
              <a:chExt cx="5712549" cy="844800"/>
            </a:xfrm>
          </p:grpSpPr>
          <p:sp>
            <p:nvSpPr>
              <p:cNvPr id="1131" name="Google Shape;1131;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32" name="Google Shape;1132;g15d88015741_0_31"/>
              <p:cNvSpPr txBox="1"/>
              <p:nvPr/>
            </p:nvSpPr>
            <p:spPr>
              <a:xfrm>
                <a:off x="1904565" y="1298723"/>
                <a:ext cx="5155200" cy="8448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Semantische</a:t>
                </a:r>
                <a:r>
                  <a:rPr lang="en-GB" sz="2400">
                    <a:solidFill>
                      <a:srgbClr val="000000"/>
                    </a:solidFill>
                    <a:latin typeface="Arial"/>
                    <a:ea typeface="Arial"/>
                    <a:cs typeface="Arial"/>
                    <a:sym typeface="Arial"/>
                  </a:rPr>
                  <a:t> interoperabiliteit</a:t>
                </a:r>
                <a:endParaRPr sz="1867">
                  <a:solidFill>
                    <a:srgbClr val="000000"/>
                  </a:solidFill>
                  <a:latin typeface="Arial"/>
                  <a:ea typeface="Arial"/>
                  <a:cs typeface="Arial"/>
                  <a:sym typeface="Arial"/>
                </a:endParaRPr>
              </a:p>
            </p:txBody>
          </p:sp>
        </p:grpSp>
        <p:grpSp>
          <p:nvGrpSpPr>
            <p:cNvPr id="1133" name="Google Shape;1133;g15d88015741_0_31"/>
            <p:cNvGrpSpPr/>
            <p:nvPr/>
          </p:nvGrpSpPr>
          <p:grpSpPr>
            <a:xfrm>
              <a:off x="1458459" y="999025"/>
              <a:ext cx="922591" cy="922591"/>
              <a:chOff x="5386104" y="4046311"/>
              <a:chExt cx="1511700" cy="1511700"/>
            </a:xfrm>
          </p:grpSpPr>
          <p:sp>
            <p:nvSpPr>
              <p:cNvPr id="1134" name="Google Shape;1134;g15d88015741_0_31"/>
              <p:cNvSpPr/>
              <p:nvPr/>
            </p:nvSpPr>
            <p:spPr>
              <a:xfrm>
                <a:off x="5386104" y="4046311"/>
                <a:ext cx="1511700" cy="15117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35" name="Google Shape;1135;g15d88015741_0_31"/>
              <p:cNvPicPr preferRelativeResize="0"/>
              <p:nvPr/>
            </p:nvPicPr>
            <p:blipFill rotWithShape="1">
              <a:blip r:embed="rId3">
                <a:alphaModFix/>
              </a:blip>
              <a:srcRect/>
              <a:stretch/>
            </p:blipFill>
            <p:spPr>
              <a:xfrm>
                <a:off x="5666520" y="4326726"/>
                <a:ext cx="950976" cy="950976"/>
              </a:xfrm>
              <a:prstGeom prst="rect">
                <a:avLst/>
              </a:prstGeom>
              <a:noFill/>
              <a:ln>
                <a:noFill/>
              </a:ln>
            </p:spPr>
          </p:pic>
        </p:grpSp>
        <p:grpSp>
          <p:nvGrpSpPr>
            <p:cNvPr id="1136" name="Google Shape;1136;g15d88015741_0_31"/>
            <p:cNvGrpSpPr/>
            <p:nvPr/>
          </p:nvGrpSpPr>
          <p:grpSpPr>
            <a:xfrm>
              <a:off x="2381127" y="2145472"/>
              <a:ext cx="5712416" cy="845100"/>
              <a:chOff x="1347216" y="1298716"/>
              <a:chExt cx="5712416" cy="845100"/>
            </a:xfrm>
          </p:grpSpPr>
          <p:sp>
            <p:nvSpPr>
              <p:cNvPr id="1137" name="Google Shape;1137;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38" name="Google Shape;1138;g15d88015741_0_31"/>
              <p:cNvSpPr txBox="1"/>
              <p:nvPr/>
            </p:nvSpPr>
            <p:spPr>
              <a:xfrm>
                <a:off x="1699832" y="1298716"/>
                <a:ext cx="5359800" cy="8451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Technische</a:t>
                </a:r>
                <a:r>
                  <a:rPr lang="en-GB" sz="2400">
                    <a:solidFill>
                      <a:srgbClr val="000000"/>
                    </a:solidFill>
                    <a:latin typeface="Arial"/>
                    <a:ea typeface="Arial"/>
                    <a:cs typeface="Arial"/>
                    <a:sym typeface="Arial"/>
                  </a:rPr>
                  <a:t> interoperabiliteit</a:t>
                </a:r>
                <a:endParaRPr sz="1867">
                  <a:solidFill>
                    <a:srgbClr val="000000"/>
                  </a:solidFill>
                  <a:latin typeface="Arial"/>
                  <a:ea typeface="Arial"/>
                  <a:cs typeface="Arial"/>
                  <a:sym typeface="Arial"/>
                </a:endParaRPr>
              </a:p>
            </p:txBody>
          </p:sp>
        </p:grpSp>
        <p:sp>
          <p:nvSpPr>
            <p:cNvPr id="1139" name="Google Shape;1139;g15d88015741_0_31"/>
            <p:cNvSpPr/>
            <p:nvPr/>
          </p:nvSpPr>
          <p:spPr>
            <a:xfrm>
              <a:off x="7466269" y="2106620"/>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40" name="Google Shape;1140;g15d88015741_0_31"/>
            <p:cNvPicPr preferRelativeResize="0"/>
            <p:nvPr/>
          </p:nvPicPr>
          <p:blipFill rotWithShape="1">
            <a:blip r:embed="rId4">
              <a:alphaModFix/>
            </a:blip>
            <a:srcRect/>
            <a:stretch/>
          </p:blipFill>
          <p:spPr>
            <a:xfrm>
              <a:off x="7672673" y="2313024"/>
              <a:ext cx="509849" cy="509849"/>
            </a:xfrm>
            <a:prstGeom prst="rect">
              <a:avLst/>
            </a:prstGeom>
            <a:noFill/>
            <a:ln>
              <a:noFill/>
            </a:ln>
          </p:spPr>
        </p:pic>
        <p:grpSp>
          <p:nvGrpSpPr>
            <p:cNvPr id="1141" name="Google Shape;1141;g15d88015741_0_31"/>
            <p:cNvGrpSpPr/>
            <p:nvPr/>
          </p:nvGrpSpPr>
          <p:grpSpPr>
            <a:xfrm>
              <a:off x="1919797" y="3283126"/>
              <a:ext cx="5712549" cy="844800"/>
              <a:chOff x="1347216" y="1298723"/>
              <a:chExt cx="5712549" cy="844800"/>
            </a:xfrm>
          </p:grpSpPr>
          <p:sp>
            <p:nvSpPr>
              <p:cNvPr id="1142" name="Google Shape;1142;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43" name="Google Shape;1143;g15d88015741_0_31"/>
              <p:cNvSpPr txBox="1"/>
              <p:nvPr/>
            </p:nvSpPr>
            <p:spPr>
              <a:xfrm>
                <a:off x="1904565" y="1298723"/>
                <a:ext cx="5155200" cy="8448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Tools</a:t>
                </a:r>
                <a:endParaRPr sz="1867">
                  <a:solidFill>
                    <a:srgbClr val="000000"/>
                  </a:solidFill>
                  <a:latin typeface="Arial"/>
                  <a:ea typeface="Arial"/>
                  <a:cs typeface="Arial"/>
                  <a:sym typeface="Arial"/>
                </a:endParaRPr>
              </a:p>
            </p:txBody>
          </p:sp>
        </p:grpSp>
        <p:sp>
          <p:nvSpPr>
            <p:cNvPr id="1144" name="Google Shape;1144;g15d88015741_0_31"/>
            <p:cNvSpPr/>
            <p:nvPr/>
          </p:nvSpPr>
          <p:spPr>
            <a:xfrm>
              <a:off x="1458468" y="3235683"/>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grpSp>
          <p:nvGrpSpPr>
            <p:cNvPr id="1145" name="Google Shape;1145;g15d88015741_0_31"/>
            <p:cNvGrpSpPr/>
            <p:nvPr/>
          </p:nvGrpSpPr>
          <p:grpSpPr>
            <a:xfrm>
              <a:off x="2381127" y="4382130"/>
              <a:ext cx="5712549" cy="844800"/>
              <a:chOff x="1347216" y="1298723"/>
              <a:chExt cx="5712549" cy="844800"/>
            </a:xfrm>
          </p:grpSpPr>
          <p:sp>
            <p:nvSpPr>
              <p:cNvPr id="1146" name="Google Shape;1146;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47" name="Google Shape;1147;g15d88015741_0_31"/>
              <p:cNvSpPr txBox="1"/>
              <p:nvPr/>
            </p:nvSpPr>
            <p:spPr>
              <a:xfrm>
                <a:off x="1904565" y="1298723"/>
                <a:ext cx="5155200" cy="8448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Support &amp; Governance</a:t>
                </a:r>
                <a:endParaRPr sz="2400">
                  <a:solidFill>
                    <a:srgbClr val="000000"/>
                  </a:solidFill>
                  <a:latin typeface="Arial"/>
                  <a:ea typeface="Arial"/>
                  <a:cs typeface="Arial"/>
                  <a:sym typeface="Arial"/>
                </a:endParaRPr>
              </a:p>
            </p:txBody>
          </p:sp>
        </p:grpSp>
        <p:sp>
          <p:nvSpPr>
            <p:cNvPr id="1148" name="Google Shape;1148;g15d88015741_0_31"/>
            <p:cNvSpPr/>
            <p:nvPr/>
          </p:nvSpPr>
          <p:spPr>
            <a:xfrm>
              <a:off x="7466269" y="434327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grpSp>
          <p:nvGrpSpPr>
            <p:cNvPr id="1149" name="Google Shape;1149;g15d88015741_0_31"/>
            <p:cNvGrpSpPr/>
            <p:nvPr/>
          </p:nvGrpSpPr>
          <p:grpSpPr>
            <a:xfrm>
              <a:off x="1960271" y="5481134"/>
              <a:ext cx="5712549" cy="844800"/>
              <a:chOff x="1347216" y="1298723"/>
              <a:chExt cx="5712549" cy="844800"/>
            </a:xfrm>
          </p:grpSpPr>
          <p:sp>
            <p:nvSpPr>
              <p:cNvPr id="1150" name="Google Shape;1150;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51" name="Google Shape;1151;g15d88015741_0_31"/>
              <p:cNvSpPr txBox="1"/>
              <p:nvPr/>
            </p:nvSpPr>
            <p:spPr>
              <a:xfrm>
                <a:off x="1904565" y="1298723"/>
                <a:ext cx="5155200" cy="8448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Use cases</a:t>
                </a:r>
                <a:endParaRPr sz="1867">
                  <a:solidFill>
                    <a:srgbClr val="000000"/>
                  </a:solidFill>
                  <a:latin typeface="Arial"/>
                  <a:ea typeface="Arial"/>
                  <a:cs typeface="Arial"/>
                  <a:sym typeface="Arial"/>
                </a:endParaRPr>
              </a:p>
            </p:txBody>
          </p:sp>
        </p:grpSp>
        <p:sp>
          <p:nvSpPr>
            <p:cNvPr id="1152" name="Google Shape;1152;g15d88015741_0_31"/>
            <p:cNvSpPr/>
            <p:nvPr/>
          </p:nvSpPr>
          <p:spPr>
            <a:xfrm>
              <a:off x="1498942" y="543369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53" name="Google Shape;1153;g15d88015741_0_31"/>
            <p:cNvPicPr preferRelativeResize="0"/>
            <p:nvPr/>
          </p:nvPicPr>
          <p:blipFill rotWithShape="1">
            <a:blip r:embed="rId5">
              <a:alphaModFix/>
            </a:blip>
            <a:srcRect/>
            <a:stretch/>
          </p:blipFill>
          <p:spPr>
            <a:xfrm>
              <a:off x="1631703" y="3415404"/>
              <a:ext cx="580382" cy="580382"/>
            </a:xfrm>
            <a:prstGeom prst="rect">
              <a:avLst/>
            </a:prstGeom>
            <a:noFill/>
            <a:ln>
              <a:noFill/>
            </a:ln>
          </p:spPr>
        </p:pic>
        <p:pic>
          <p:nvPicPr>
            <p:cNvPr id="1154" name="Google Shape;1154;g15d88015741_0_31"/>
            <p:cNvPicPr preferRelativeResize="0"/>
            <p:nvPr/>
          </p:nvPicPr>
          <p:blipFill rotWithShape="1">
            <a:blip r:embed="rId6">
              <a:alphaModFix/>
            </a:blip>
            <a:srcRect/>
            <a:stretch/>
          </p:blipFill>
          <p:spPr>
            <a:xfrm>
              <a:off x="7644864" y="4468760"/>
              <a:ext cx="567040" cy="567040"/>
            </a:xfrm>
            <a:prstGeom prst="rect">
              <a:avLst/>
            </a:prstGeom>
            <a:noFill/>
            <a:ln>
              <a:noFill/>
            </a:ln>
          </p:spPr>
        </p:pic>
        <p:pic>
          <p:nvPicPr>
            <p:cNvPr id="1155" name="Google Shape;1155;g15d88015741_0_31"/>
            <p:cNvPicPr preferRelativeResize="0"/>
            <p:nvPr/>
          </p:nvPicPr>
          <p:blipFill rotWithShape="1">
            <a:blip r:embed="rId7">
              <a:alphaModFix/>
            </a:blip>
            <a:srcRect/>
            <a:stretch/>
          </p:blipFill>
          <p:spPr>
            <a:xfrm>
              <a:off x="1719028" y="5638800"/>
              <a:ext cx="500291" cy="500291"/>
            </a:xfrm>
            <a:prstGeom prst="rect">
              <a:avLst/>
            </a:prstGeom>
            <a:noFill/>
            <a:ln>
              <a:noFill/>
            </a:ln>
          </p:spPr>
        </p:pic>
      </p:grpSp>
      <p:sp>
        <p:nvSpPr>
          <p:cNvPr id="1156" name="Google Shape;1156;g15d88015741_0_31"/>
          <p:cNvSpPr/>
          <p:nvPr/>
        </p:nvSpPr>
        <p:spPr>
          <a:xfrm>
            <a:off x="4064767" y="1671133"/>
            <a:ext cx="43944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Semantische</a:t>
            </a:r>
            <a:r>
              <a:rPr lang="en-GB" sz="2400">
                <a:solidFill>
                  <a:srgbClr val="000000"/>
                </a:solidFill>
                <a:latin typeface="Arial"/>
                <a:ea typeface="Arial"/>
                <a:cs typeface="Arial"/>
                <a:sym typeface="Arial"/>
              </a:rPr>
              <a:t> interoperabiliteit</a:t>
            </a:r>
            <a:endParaRPr sz="2400">
              <a:solidFill>
                <a:srgbClr val="000000"/>
              </a:solidFill>
              <a:latin typeface="Arial"/>
              <a:ea typeface="Arial"/>
              <a:cs typeface="Arial"/>
              <a:sym typeface="Arial"/>
            </a:endParaRPr>
          </a:p>
        </p:txBody>
      </p:sp>
      <p:sp>
        <p:nvSpPr>
          <p:cNvPr id="1157" name="Google Shape;1157;g15d88015741_0_31"/>
          <p:cNvSpPr/>
          <p:nvPr/>
        </p:nvSpPr>
        <p:spPr>
          <a:xfrm>
            <a:off x="4117200" y="2684367"/>
            <a:ext cx="41976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Technische </a:t>
            </a:r>
            <a:r>
              <a:rPr lang="en-GB" sz="2400">
                <a:solidFill>
                  <a:srgbClr val="000000"/>
                </a:solidFill>
                <a:latin typeface="Arial"/>
                <a:ea typeface="Arial"/>
                <a:cs typeface="Arial"/>
                <a:sym typeface="Arial"/>
              </a:rPr>
              <a:t>interoperabiliteit</a:t>
            </a:r>
            <a:endParaRPr sz="2400">
              <a:solidFill>
                <a:srgbClr val="000000"/>
              </a:solidFill>
              <a:latin typeface="Arial"/>
              <a:ea typeface="Arial"/>
              <a:cs typeface="Arial"/>
              <a:sym typeface="Arial"/>
            </a:endParaRPr>
          </a:p>
        </p:txBody>
      </p:sp>
      <p:sp>
        <p:nvSpPr>
          <p:cNvPr id="1158" name="Google Shape;1158;g15d88015741_0_31"/>
          <p:cNvSpPr/>
          <p:nvPr/>
        </p:nvSpPr>
        <p:spPr>
          <a:xfrm>
            <a:off x="4101600" y="3697600"/>
            <a:ext cx="41976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Hulpmiddelen</a:t>
            </a:r>
            <a:endParaRPr sz="2400">
              <a:solidFill>
                <a:srgbClr val="000000"/>
              </a:solidFill>
              <a:latin typeface="Arial"/>
              <a:ea typeface="Arial"/>
              <a:cs typeface="Arial"/>
              <a:sym typeface="Arial"/>
            </a:endParaRPr>
          </a:p>
        </p:txBody>
      </p:sp>
      <p:sp>
        <p:nvSpPr>
          <p:cNvPr id="1159" name="Google Shape;1159;g15d88015741_0_31"/>
          <p:cNvSpPr/>
          <p:nvPr/>
        </p:nvSpPr>
        <p:spPr>
          <a:xfrm>
            <a:off x="4104967" y="4668767"/>
            <a:ext cx="41976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Ondersteuning &amp; Bestuur</a:t>
            </a:r>
            <a:endParaRPr sz="2400">
              <a:solidFill>
                <a:srgbClr val="000000"/>
              </a:solidFill>
              <a:latin typeface="Arial"/>
              <a:ea typeface="Arial"/>
              <a:cs typeface="Arial"/>
              <a:sym typeface="Arial"/>
            </a:endParaRPr>
          </a:p>
        </p:txBody>
      </p:sp>
      <p:sp>
        <p:nvSpPr>
          <p:cNvPr id="1160" name="Google Shape;1160;g15d88015741_0_31"/>
          <p:cNvSpPr/>
          <p:nvPr/>
        </p:nvSpPr>
        <p:spPr>
          <a:xfrm>
            <a:off x="4104967" y="5684567"/>
            <a:ext cx="41976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Use cases</a:t>
            </a:r>
            <a:endParaRPr sz="2400">
              <a:solidFill>
                <a:srgbClr val="000000"/>
              </a:solidFill>
              <a:latin typeface="Arial"/>
              <a:ea typeface="Arial"/>
              <a:cs typeface="Arial"/>
              <a:sym typeface="Arial"/>
            </a:endParaRPr>
          </a:p>
        </p:txBody>
      </p:sp>
      <p:sp>
        <p:nvSpPr>
          <p:cNvPr id="1161" name="Google Shape;1161;g15d88015741_0_31"/>
          <p:cNvSpPr txBox="1"/>
          <p:nvPr/>
        </p:nvSpPr>
        <p:spPr>
          <a:xfrm>
            <a:off x="838201" y="365133"/>
            <a:ext cx="34124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OSLO</a:t>
            </a:r>
            <a:endParaRPr sz="1867">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21" descr="Afbeelding met schermafbeelding&#10;&#10;Beschrijving is gegenereerd met zeer hoge betrouwbaarheid"/>
          <p:cNvPicPr preferRelativeResize="0"/>
          <p:nvPr/>
        </p:nvPicPr>
        <p:blipFill rotWithShape="1">
          <a:blip r:embed="rId3">
            <a:alphaModFix/>
          </a:blip>
          <a:srcRect/>
          <a:stretch/>
        </p:blipFill>
        <p:spPr>
          <a:xfrm>
            <a:off x="5277434" y="2494419"/>
            <a:ext cx="2560783" cy="3605035"/>
          </a:xfrm>
          <a:prstGeom prst="rect">
            <a:avLst/>
          </a:prstGeom>
          <a:noFill/>
          <a:ln>
            <a:noFill/>
          </a:ln>
          <a:effectLst>
            <a:outerShdw blurRad="292100" dist="139700" dir="2700000" algn="tl" rotWithShape="0">
              <a:srgbClr val="333333">
                <a:alpha val="61960"/>
              </a:srgbClr>
            </a:outerShdw>
          </a:effectLst>
        </p:spPr>
      </p:pic>
      <p:sp>
        <p:nvSpPr>
          <p:cNvPr id="1167" name="Google Shape;1167;p21"/>
          <p:cNvSpPr txBox="1"/>
          <p:nvPr/>
        </p:nvSpPr>
        <p:spPr>
          <a:xfrm>
            <a:off x="855533" y="1274100"/>
            <a:ext cx="9870400" cy="1597200"/>
          </a:xfrm>
          <a:prstGeom prst="rect">
            <a:avLst/>
          </a:prstGeom>
          <a:noFill/>
          <a:ln>
            <a:noFill/>
          </a:ln>
        </p:spPr>
        <p:txBody>
          <a:bodyPr spcFirstLastPara="1" wrap="square" lIns="91400" tIns="45700" rIns="91400" bIns="45700" anchor="t" anchorCtr="0">
            <a:noAutofit/>
          </a:bodyPr>
          <a:lstStyle/>
          <a:p>
            <a:pPr>
              <a:buClr>
                <a:srgbClr val="000000"/>
              </a:buClr>
              <a:buSzPts val="1800"/>
            </a:pPr>
            <a:r>
              <a:rPr lang="en-GB" sz="1867">
                <a:solidFill>
                  <a:srgbClr val="000000"/>
                </a:solidFill>
                <a:latin typeface="Arial"/>
                <a:ea typeface="Arial"/>
                <a:cs typeface="Arial"/>
                <a:sym typeface="Arial"/>
              </a:rPr>
              <a:t>Schaalbaar proces voor aan te sluiten, ontwikkelen, aanpassen en uitfaseren van datastandaarden. </a:t>
            </a:r>
            <a:r>
              <a:rPr lang="en-GB" sz="1867" u="sng">
                <a:solidFill>
                  <a:schemeClr val="hlink"/>
                </a:solidFill>
                <a:latin typeface="Arial"/>
                <a:ea typeface="Arial"/>
                <a:cs typeface="Arial"/>
                <a:sym typeface="Arial"/>
                <a:hlinkClick r:id="rId4"/>
              </a:rPr>
              <a:t>Ontdek het document proces en methode hier</a:t>
            </a:r>
            <a:endParaRPr sz="1867">
              <a:solidFill>
                <a:srgbClr val="000000"/>
              </a:solidFill>
              <a:latin typeface="Arial"/>
              <a:ea typeface="Arial"/>
              <a:cs typeface="Arial"/>
              <a:sym typeface="Arial"/>
            </a:endParaRPr>
          </a:p>
          <a:p>
            <a:pPr>
              <a:buClr>
                <a:srgbClr val="000000"/>
              </a:buClr>
              <a:buSzPts val="1800"/>
            </a:pPr>
            <a:endParaRPr sz="1600">
              <a:solidFill>
                <a:srgbClr val="000000"/>
              </a:solidFill>
              <a:latin typeface="Arial"/>
              <a:ea typeface="Arial"/>
              <a:cs typeface="Arial"/>
              <a:sym typeface="Arial"/>
            </a:endParaRPr>
          </a:p>
        </p:txBody>
      </p:sp>
      <p:sp>
        <p:nvSpPr>
          <p:cNvPr id="1168" name="Google Shape;1168;p21"/>
          <p:cNvSpPr/>
          <p:nvPr/>
        </p:nvSpPr>
        <p:spPr>
          <a:xfrm>
            <a:off x="789139" y="5522933"/>
            <a:ext cx="2212800" cy="12212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69" name="Google Shape;1169;p21" descr="Afbeelding met schermafbeelding&#10;&#10;Beschrijving is gegenereerd met zeer hoge betrouwbaarheid"/>
          <p:cNvPicPr preferRelativeResize="0"/>
          <p:nvPr/>
        </p:nvPicPr>
        <p:blipFill rotWithShape="1">
          <a:blip r:embed="rId5">
            <a:alphaModFix/>
          </a:blip>
          <a:srcRect/>
          <a:stretch/>
        </p:blipFill>
        <p:spPr>
          <a:xfrm>
            <a:off x="4838707" y="2728303"/>
            <a:ext cx="2549237" cy="3622176"/>
          </a:xfrm>
          <a:prstGeom prst="rect">
            <a:avLst/>
          </a:prstGeom>
          <a:noFill/>
          <a:ln>
            <a:noFill/>
          </a:ln>
          <a:effectLst>
            <a:outerShdw blurRad="292100" dist="139700" dir="2700000" algn="tl" rotWithShape="0">
              <a:srgbClr val="333333">
                <a:alpha val="61960"/>
              </a:srgbClr>
            </a:outerShdw>
          </a:effectLst>
        </p:spPr>
      </p:pic>
      <p:pic>
        <p:nvPicPr>
          <p:cNvPr id="1170" name="Google Shape;1170;p21"/>
          <p:cNvPicPr preferRelativeResize="0"/>
          <p:nvPr/>
        </p:nvPicPr>
        <p:blipFill rotWithShape="1">
          <a:blip r:embed="rId6">
            <a:alphaModFix/>
          </a:blip>
          <a:srcRect/>
          <a:stretch/>
        </p:blipFill>
        <p:spPr>
          <a:xfrm>
            <a:off x="4353798" y="3047859"/>
            <a:ext cx="2537692" cy="3606519"/>
          </a:xfrm>
          <a:prstGeom prst="rect">
            <a:avLst/>
          </a:prstGeom>
          <a:noFill/>
          <a:ln>
            <a:noFill/>
          </a:ln>
          <a:effectLst>
            <a:outerShdw blurRad="292100" dist="139700" dir="2700000" algn="tl" rotWithShape="0">
              <a:srgbClr val="333333">
                <a:alpha val="61960"/>
              </a:srgbClr>
            </a:outerShdw>
          </a:effectLst>
        </p:spPr>
      </p:pic>
      <p:sp>
        <p:nvSpPr>
          <p:cNvPr id="1171" name="Google Shape;1171;p21"/>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Proces en methodologie</a:t>
            </a:r>
            <a:endParaRPr sz="1867">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22"/>
          <p:cNvSpPr txBox="1">
            <a:spLocks noGrp="1"/>
          </p:cNvSpPr>
          <p:nvPr>
            <p:ph type="body" idx="4294967295"/>
          </p:nvPr>
        </p:nvSpPr>
        <p:spPr>
          <a:xfrm>
            <a:off x="939680" y="1272305"/>
            <a:ext cx="9127200" cy="2754000"/>
          </a:xfrm>
          <a:prstGeom prst="rect">
            <a:avLst/>
          </a:prstGeom>
          <a:noFill/>
          <a:ln>
            <a:noFill/>
          </a:ln>
        </p:spPr>
        <p:txBody>
          <a:bodyPr spcFirstLastPara="1" wrap="square" lIns="105500" tIns="52733" rIns="105500" bIns="52733" anchor="t" anchorCtr="0">
            <a:normAutofit/>
          </a:bodyPr>
          <a:lstStyle/>
          <a:p>
            <a:pPr marL="0" indent="0">
              <a:lnSpc>
                <a:spcPct val="100000"/>
              </a:lnSpc>
              <a:spcBef>
                <a:spcPts val="0"/>
              </a:spcBef>
              <a:buNone/>
            </a:pPr>
            <a:r>
              <a:rPr lang="en-GB" sz="1867">
                <a:latin typeface="Arial"/>
                <a:ea typeface="Arial"/>
                <a:cs typeface="Arial"/>
                <a:sym typeface="Arial"/>
              </a:rPr>
              <a:t>Werkgroepen kaderen binnen breder proces</a:t>
            </a:r>
            <a:endParaRPr sz="1867">
              <a:latin typeface="Arial"/>
              <a:ea typeface="Arial"/>
              <a:cs typeface="Arial"/>
              <a:sym typeface="Arial"/>
            </a:endParaRPr>
          </a:p>
          <a:p>
            <a:pPr marL="897444" lvl="1" indent="-296326">
              <a:lnSpc>
                <a:spcPct val="100000"/>
              </a:lnSpc>
              <a:spcBef>
                <a:spcPts val="800"/>
              </a:spcBef>
              <a:buClr>
                <a:schemeClr val="dk1"/>
              </a:buClr>
              <a:buSzPts val="1300"/>
              <a:buFont typeface="Arial"/>
              <a:buChar char="●"/>
            </a:pPr>
            <a:r>
              <a:rPr lang="en-GB" sz="1867">
                <a:latin typeface="Arial"/>
                <a:ea typeface="Arial"/>
                <a:cs typeface="Arial"/>
                <a:sym typeface="Arial"/>
              </a:rPr>
              <a:t>Doel: Consensus rond data standaard gedragen door verschillende stakeholders</a:t>
            </a:r>
            <a:endParaRPr sz="1867">
              <a:latin typeface="Arial"/>
              <a:ea typeface="Arial"/>
              <a:cs typeface="Arial"/>
              <a:sym typeface="Arial"/>
            </a:endParaRPr>
          </a:p>
          <a:p>
            <a:pPr marL="897444" lvl="1" indent="-296326">
              <a:lnSpc>
                <a:spcPct val="100000"/>
              </a:lnSpc>
              <a:spcBef>
                <a:spcPts val="800"/>
              </a:spcBef>
              <a:buClr>
                <a:schemeClr val="dk1"/>
              </a:buClr>
              <a:buSzPts val="1300"/>
              <a:buFont typeface="Arial"/>
              <a:buChar char="●"/>
            </a:pPr>
            <a:r>
              <a:rPr lang="en-GB" sz="1867">
                <a:latin typeface="Arial"/>
                <a:ea typeface="Arial"/>
                <a:cs typeface="Arial"/>
                <a:sym typeface="Arial"/>
              </a:rPr>
              <a:t>Proces en methode voor het ontwikkelen van een data standaard</a:t>
            </a:r>
            <a:endParaRPr sz="1867">
              <a:latin typeface="Arial"/>
              <a:ea typeface="Arial"/>
              <a:cs typeface="Arial"/>
              <a:sym typeface="Arial"/>
            </a:endParaRPr>
          </a:p>
        </p:txBody>
      </p:sp>
      <p:sp>
        <p:nvSpPr>
          <p:cNvPr id="1177" name="Google Shape;1177;p22"/>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Context van de werkgroepen</a:t>
            </a:r>
            <a:endParaRPr sz="1867">
              <a:solidFill>
                <a:srgbClr val="000000"/>
              </a:solidFill>
              <a:latin typeface="Arial"/>
              <a:ea typeface="Arial"/>
              <a:cs typeface="Arial"/>
              <a:sym typeface="Arial"/>
            </a:endParaRPr>
          </a:p>
        </p:txBody>
      </p:sp>
      <p:pic>
        <p:nvPicPr>
          <p:cNvPr id="1178" name="Google Shape;1178;p22"/>
          <p:cNvPicPr preferRelativeResize="0"/>
          <p:nvPr/>
        </p:nvPicPr>
        <p:blipFill rotWithShape="1">
          <a:blip r:embed="rId3">
            <a:alphaModFix/>
          </a:blip>
          <a:srcRect/>
          <a:stretch/>
        </p:blipFill>
        <p:spPr>
          <a:xfrm>
            <a:off x="2946400" y="2731300"/>
            <a:ext cx="7027669" cy="4126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23"/>
          <p:cNvSpPr/>
          <p:nvPr/>
        </p:nvSpPr>
        <p:spPr>
          <a:xfrm>
            <a:off x="727587" y="5742039"/>
            <a:ext cx="2032000" cy="984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7728E04-D0A3-7B65-DC01-00D5358B6E41}"/>
              </a:ext>
            </a:extLst>
          </p:cNvPr>
          <p:cNvPicPr>
            <a:picLocks noChangeAspect="1"/>
          </p:cNvPicPr>
          <p:nvPr/>
        </p:nvPicPr>
        <p:blipFill>
          <a:blip r:embed="rId3"/>
          <a:stretch>
            <a:fillRect/>
          </a:stretch>
        </p:blipFill>
        <p:spPr>
          <a:xfrm>
            <a:off x="381000" y="500549"/>
            <a:ext cx="11811000" cy="6053174"/>
          </a:xfrm>
          <a:prstGeom prst="rect">
            <a:avLst/>
          </a:prstGeom>
        </p:spPr>
      </p:pic>
    </p:spTree>
    <p:extLst>
      <p:ext uri="{BB962C8B-B14F-4D97-AF65-F5344CB8AC3E}">
        <p14:creationId xmlns:p14="http://schemas.microsoft.com/office/powerpoint/2010/main" val="2054309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B18E-488C-AF2D-15AC-C40A6E57A7FD}"/>
              </a:ext>
            </a:extLst>
          </p:cNvPr>
          <p:cNvSpPr>
            <a:spLocks noGrp="1"/>
          </p:cNvSpPr>
          <p:nvPr>
            <p:ph type="title"/>
          </p:nvPr>
        </p:nvSpPr>
        <p:spPr/>
        <p:txBody>
          <a:bodyPr/>
          <a:lstStyle/>
          <a:p>
            <a:r>
              <a:rPr lang="en-GB" sz="3600" b="1" err="1">
                <a:solidFill>
                  <a:srgbClr val="000000"/>
                </a:solidFill>
                <a:latin typeface="Arial"/>
                <a:cs typeface="Arial"/>
                <a:sym typeface="Arial"/>
              </a:rPr>
              <a:t>Bestaande</a:t>
            </a:r>
            <a:r>
              <a:rPr lang="en-GB" sz="3600" b="1">
                <a:solidFill>
                  <a:srgbClr val="000000"/>
                </a:solidFill>
                <a:latin typeface="Arial"/>
                <a:cs typeface="Arial"/>
                <a:sym typeface="Arial"/>
              </a:rPr>
              <a:t> </a:t>
            </a:r>
            <a:r>
              <a:rPr lang="en-GB" sz="3600" b="1" err="1">
                <a:solidFill>
                  <a:srgbClr val="000000"/>
                </a:solidFill>
                <a:latin typeface="Arial"/>
                <a:cs typeface="Arial"/>
                <a:sym typeface="Arial"/>
              </a:rPr>
              <a:t>datastandaarden</a:t>
            </a:r>
            <a:endParaRPr lang="en-GB" sz="3600" b="1">
              <a:solidFill>
                <a:srgbClr val="000000"/>
              </a:solidFill>
              <a:latin typeface="Arial"/>
              <a:cs typeface="Arial"/>
            </a:endParaRPr>
          </a:p>
        </p:txBody>
      </p:sp>
      <p:sp>
        <p:nvSpPr>
          <p:cNvPr id="3" name="Text Placeholder 2">
            <a:extLst>
              <a:ext uri="{FF2B5EF4-FFF2-40B4-BE49-F238E27FC236}">
                <a16:creationId xmlns:a16="http://schemas.microsoft.com/office/drawing/2014/main" id="{0143F85E-DD62-05E5-C92D-788177364379}"/>
              </a:ext>
            </a:extLst>
          </p:cNvPr>
          <p:cNvSpPr>
            <a:spLocks noGrp="1"/>
          </p:cNvSpPr>
          <p:nvPr>
            <p:ph type="body" idx="1"/>
          </p:nvPr>
        </p:nvSpPr>
        <p:spPr>
          <a:xfrm>
            <a:off x="720000" y="1238415"/>
            <a:ext cx="10752000" cy="3672000"/>
          </a:xfrm>
        </p:spPr>
        <p:txBody>
          <a:bodyPr/>
          <a:lstStyle/>
          <a:p>
            <a:pPr marL="137157" indent="0">
              <a:buNone/>
            </a:pPr>
            <a:r>
              <a:rPr lang="en-GB"/>
              <a:t>DATEX II </a:t>
            </a:r>
            <a:r>
              <a:rPr lang="en-GB" err="1"/>
              <a:t>bevat</a:t>
            </a:r>
            <a:r>
              <a:rPr lang="en-GB"/>
              <a:t> </a:t>
            </a:r>
            <a:r>
              <a:rPr lang="en-GB" err="1"/>
              <a:t>klassen</a:t>
            </a:r>
            <a:r>
              <a:rPr lang="en-GB"/>
              <a:t> </a:t>
            </a:r>
            <a:r>
              <a:rPr lang="en-GB" err="1"/>
              <a:t>rond</a:t>
            </a:r>
            <a:r>
              <a:rPr lang="en-GB"/>
              <a:t> </a:t>
            </a:r>
            <a:r>
              <a:rPr lang="en-GB" err="1"/>
              <a:t>verkeersregelingen</a:t>
            </a:r>
            <a:r>
              <a:rPr lang="en-GB"/>
              <a:t>, zones, </a:t>
            </a:r>
            <a:r>
              <a:rPr lang="en-GB" err="1"/>
              <a:t>en</a:t>
            </a:r>
            <a:r>
              <a:rPr lang="en-GB"/>
              <a:t> </a:t>
            </a:r>
            <a:r>
              <a:rPr lang="en-GB" err="1"/>
              <a:t>toegangsvoorwaarden</a:t>
            </a:r>
            <a:r>
              <a:rPr lang="en-GB"/>
              <a:t>.</a:t>
            </a:r>
          </a:p>
          <a:p>
            <a:pPr marL="137157" indent="0">
              <a:buNone/>
            </a:pPr>
            <a:r>
              <a:rPr lang="en-GB">
                <a:hlinkClick r:id="rId2"/>
              </a:rPr>
              <a:t>https://docs.datex2.eu/_static/data/v3.5/umlmodel/html/index.htm</a:t>
            </a:r>
            <a:r>
              <a:rPr lang="en-GB"/>
              <a:t> </a:t>
            </a:r>
          </a:p>
        </p:txBody>
      </p:sp>
      <p:pic>
        <p:nvPicPr>
          <p:cNvPr id="1026" name="Picture 2">
            <a:extLst>
              <a:ext uri="{FF2B5EF4-FFF2-40B4-BE49-F238E27FC236}">
                <a16:creationId xmlns:a16="http://schemas.microsoft.com/office/drawing/2014/main" id="{EFFEE287-2758-DD59-8273-F08B289D2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848" y="2852516"/>
            <a:ext cx="6910552" cy="364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90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g18133bc4f31_0_17"/>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2" name="Google Shape;1522;g18133bc4f31_0_17"/>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3" name="Google Shape;1523;g18133bc4f31_0_17"/>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00" b="1" err="1">
                <a:solidFill>
                  <a:srgbClr val="000000"/>
                </a:solidFill>
                <a:latin typeface="Arial"/>
                <a:ea typeface="Arial"/>
                <a:cs typeface="Arial"/>
                <a:sym typeface="Arial"/>
              </a:rPr>
              <a:t>Samenvatting</a:t>
            </a:r>
            <a:r>
              <a:rPr lang="en-GB" sz="4900" b="1">
                <a:solidFill>
                  <a:srgbClr val="000000"/>
                </a:solidFill>
                <a:latin typeface="Arial"/>
                <a:ea typeface="Arial"/>
                <a:cs typeface="Arial"/>
                <a:sym typeface="Arial"/>
              </a:rPr>
              <a:t> Business </a:t>
            </a:r>
            <a:r>
              <a:rPr lang="en-GB" sz="4900" b="1" err="1">
                <a:solidFill>
                  <a:srgbClr val="000000"/>
                </a:solidFill>
                <a:latin typeface="Arial"/>
                <a:ea typeface="Arial"/>
                <a:cs typeface="Arial"/>
                <a:sym typeface="Arial"/>
              </a:rPr>
              <a:t>Werkgroep</a:t>
            </a:r>
            <a:endParaRPr sz="4933" b="1" err="1">
              <a:solidFill>
                <a:srgbClr val="000000"/>
              </a:solidFill>
              <a:latin typeface="Arial"/>
              <a:ea typeface="Arial"/>
              <a:cs typeface="Arial"/>
              <a:sym typeface="Arial"/>
            </a:endParaRPr>
          </a:p>
        </p:txBody>
      </p:sp>
      <p:pic>
        <p:nvPicPr>
          <p:cNvPr id="1524" name="Google Shape;1524;g18133bc4f31_0_17"/>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DF679B-60CD-C192-86E9-A2D9BBF850A0}"/>
              </a:ext>
            </a:extLst>
          </p:cNvPr>
          <p:cNvSpPr>
            <a:spLocks noGrp="1"/>
          </p:cNvSpPr>
          <p:nvPr>
            <p:ph type="title"/>
          </p:nvPr>
        </p:nvSpPr>
        <p:spPr/>
        <p:txBody>
          <a:bodyPr/>
          <a:lstStyle/>
          <a:p>
            <a:r>
              <a:rPr lang="nl-BE" sz="4270" b="1">
                <a:latin typeface="+mj-lt"/>
              </a:rPr>
              <a:t>Doorloop VLOCA-OSLO-traject</a:t>
            </a:r>
          </a:p>
        </p:txBody>
      </p:sp>
      <p:cxnSp>
        <p:nvCxnSpPr>
          <p:cNvPr id="4" name="Straight Arrow Connector 77">
            <a:extLst>
              <a:ext uri="{FF2B5EF4-FFF2-40B4-BE49-F238E27FC236}">
                <a16:creationId xmlns:a16="http://schemas.microsoft.com/office/drawing/2014/main" id="{71949B94-F436-4DE4-F1AA-3BBA125BA65D}"/>
              </a:ext>
            </a:extLst>
          </p:cNvPr>
          <p:cNvCxnSpPr>
            <a:cxnSpLocks/>
          </p:cNvCxnSpPr>
          <p:nvPr/>
        </p:nvCxnSpPr>
        <p:spPr>
          <a:xfrm flipH="1">
            <a:off x="726611" y="4065585"/>
            <a:ext cx="11005457" cy="0"/>
          </a:xfrm>
          <a:prstGeom prst="straightConnector1">
            <a:avLst/>
          </a:prstGeom>
          <a:noFill/>
          <a:ln w="177800" cap="rnd">
            <a:solidFill>
              <a:schemeClr val="accent4"/>
            </a:solidFill>
            <a:round/>
            <a:headEnd type="arrow" w="sm" len="sm"/>
            <a:tailEnd type="none"/>
          </a:ln>
        </p:spPr>
        <p:style>
          <a:lnRef idx="2">
            <a:schemeClr val="accent1">
              <a:shade val="50000"/>
            </a:schemeClr>
          </a:lnRef>
          <a:fillRef idx="1">
            <a:schemeClr val="accent1"/>
          </a:fillRef>
          <a:effectRef idx="0">
            <a:schemeClr val="accent1"/>
          </a:effectRef>
          <a:fontRef idx="minor">
            <a:schemeClr val="lt1"/>
          </a:fontRef>
        </p:style>
      </p:cxnSp>
      <p:pic>
        <p:nvPicPr>
          <p:cNvPr id="5" name="Tijdelijke aanduiding voor inhoud 16" descr="Afbeelding met tekst, schermopname, cirkel, Lettertype&#10;&#10;Automatisch gegenereerde beschrijving">
            <a:extLst>
              <a:ext uri="{FF2B5EF4-FFF2-40B4-BE49-F238E27FC236}">
                <a16:creationId xmlns:a16="http://schemas.microsoft.com/office/drawing/2014/main" id="{3D46D3FD-191F-1167-5C56-64E3E6DC1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00899"/>
            <a:ext cx="10515600" cy="4499942"/>
          </a:xfrm>
          <a:prstGeom prst="rect">
            <a:avLst/>
          </a:prstGeom>
          <a:noFill/>
          <a:ln>
            <a:noFill/>
          </a:ln>
        </p:spPr>
      </p:pic>
      <p:sp>
        <p:nvSpPr>
          <p:cNvPr id="6" name="Tekstvak 5">
            <a:extLst>
              <a:ext uri="{FF2B5EF4-FFF2-40B4-BE49-F238E27FC236}">
                <a16:creationId xmlns:a16="http://schemas.microsoft.com/office/drawing/2014/main" id="{22B0B301-8567-DE9B-2CA1-BB9289F358D0}"/>
              </a:ext>
            </a:extLst>
          </p:cNvPr>
          <p:cNvSpPr txBox="1"/>
          <p:nvPr/>
        </p:nvSpPr>
        <p:spPr>
          <a:xfrm>
            <a:off x="936163" y="4879807"/>
            <a:ext cx="729343" cy="492443"/>
          </a:xfrm>
          <a:prstGeom prst="rect">
            <a:avLst/>
          </a:prstGeom>
          <a:noFill/>
        </p:spPr>
        <p:txBody>
          <a:bodyPr wrap="square" rtlCol="0">
            <a:spAutoFit/>
          </a:bodyPr>
          <a:lstStyle/>
          <a:p>
            <a:r>
              <a:rPr lang="nl-BE" sz="2600" b="1">
                <a:solidFill>
                  <a:schemeClr val="accent4"/>
                </a:solidFill>
              </a:rPr>
              <a:t>M0</a:t>
            </a:r>
          </a:p>
        </p:txBody>
      </p:sp>
      <p:sp>
        <p:nvSpPr>
          <p:cNvPr id="7" name="Tekstvak 6">
            <a:extLst>
              <a:ext uri="{FF2B5EF4-FFF2-40B4-BE49-F238E27FC236}">
                <a16:creationId xmlns:a16="http://schemas.microsoft.com/office/drawing/2014/main" id="{F2149916-9515-58C6-9295-253215BAA0AE}"/>
              </a:ext>
            </a:extLst>
          </p:cNvPr>
          <p:cNvSpPr txBox="1"/>
          <p:nvPr/>
        </p:nvSpPr>
        <p:spPr>
          <a:xfrm>
            <a:off x="10798648" y="4879806"/>
            <a:ext cx="892615" cy="492443"/>
          </a:xfrm>
          <a:prstGeom prst="rect">
            <a:avLst/>
          </a:prstGeom>
          <a:noFill/>
        </p:spPr>
        <p:txBody>
          <a:bodyPr wrap="square" rtlCol="0">
            <a:spAutoFit/>
          </a:bodyPr>
          <a:lstStyle/>
          <a:p>
            <a:r>
              <a:rPr lang="nl-BE" sz="2600" b="1">
                <a:solidFill>
                  <a:schemeClr val="accent4"/>
                </a:solidFill>
              </a:rPr>
              <a:t>M12</a:t>
            </a:r>
          </a:p>
        </p:txBody>
      </p:sp>
      <p:sp>
        <p:nvSpPr>
          <p:cNvPr id="8" name="Tekstvak 7">
            <a:extLst>
              <a:ext uri="{FF2B5EF4-FFF2-40B4-BE49-F238E27FC236}">
                <a16:creationId xmlns:a16="http://schemas.microsoft.com/office/drawing/2014/main" id="{ADBBB43B-ACF8-2959-9D53-D6929EAD6694}"/>
              </a:ext>
            </a:extLst>
          </p:cNvPr>
          <p:cNvSpPr txBox="1"/>
          <p:nvPr/>
        </p:nvSpPr>
        <p:spPr>
          <a:xfrm>
            <a:off x="2174409" y="4885250"/>
            <a:ext cx="729343" cy="492443"/>
          </a:xfrm>
          <a:prstGeom prst="rect">
            <a:avLst/>
          </a:prstGeom>
          <a:noFill/>
        </p:spPr>
        <p:txBody>
          <a:bodyPr wrap="square" rtlCol="0">
            <a:spAutoFit/>
          </a:bodyPr>
          <a:lstStyle/>
          <a:p>
            <a:r>
              <a:rPr lang="nl-BE" sz="2600" b="1">
                <a:solidFill>
                  <a:schemeClr val="accent4"/>
                </a:solidFill>
              </a:rPr>
              <a:t>M1</a:t>
            </a:r>
          </a:p>
        </p:txBody>
      </p:sp>
      <p:sp>
        <p:nvSpPr>
          <p:cNvPr id="9" name="Tekstvak 8">
            <a:extLst>
              <a:ext uri="{FF2B5EF4-FFF2-40B4-BE49-F238E27FC236}">
                <a16:creationId xmlns:a16="http://schemas.microsoft.com/office/drawing/2014/main" id="{294AC5A2-D941-CA57-73DB-A3577B8B4AFA}"/>
              </a:ext>
            </a:extLst>
          </p:cNvPr>
          <p:cNvSpPr txBox="1"/>
          <p:nvPr/>
        </p:nvSpPr>
        <p:spPr>
          <a:xfrm>
            <a:off x="3453478" y="4890695"/>
            <a:ext cx="729343" cy="492443"/>
          </a:xfrm>
          <a:prstGeom prst="rect">
            <a:avLst/>
          </a:prstGeom>
          <a:noFill/>
        </p:spPr>
        <p:txBody>
          <a:bodyPr wrap="square" rtlCol="0">
            <a:spAutoFit/>
          </a:bodyPr>
          <a:lstStyle/>
          <a:p>
            <a:r>
              <a:rPr lang="nl-BE" sz="2600" b="1">
                <a:solidFill>
                  <a:schemeClr val="accent4"/>
                </a:solidFill>
              </a:rPr>
              <a:t>M2</a:t>
            </a:r>
          </a:p>
        </p:txBody>
      </p:sp>
      <p:sp>
        <p:nvSpPr>
          <p:cNvPr id="10" name="Tekstvak 9">
            <a:extLst>
              <a:ext uri="{FF2B5EF4-FFF2-40B4-BE49-F238E27FC236}">
                <a16:creationId xmlns:a16="http://schemas.microsoft.com/office/drawing/2014/main" id="{44B44B3A-8B34-064B-0F1E-030D5BC85751}"/>
              </a:ext>
            </a:extLst>
          </p:cNvPr>
          <p:cNvSpPr txBox="1"/>
          <p:nvPr/>
        </p:nvSpPr>
        <p:spPr>
          <a:xfrm>
            <a:off x="4528449" y="4896137"/>
            <a:ext cx="729343" cy="492443"/>
          </a:xfrm>
          <a:prstGeom prst="rect">
            <a:avLst/>
          </a:prstGeom>
          <a:noFill/>
        </p:spPr>
        <p:txBody>
          <a:bodyPr wrap="square" rtlCol="0">
            <a:spAutoFit/>
          </a:bodyPr>
          <a:lstStyle/>
          <a:p>
            <a:r>
              <a:rPr lang="nl-BE" sz="2600" b="1">
                <a:solidFill>
                  <a:schemeClr val="accent4"/>
                </a:solidFill>
              </a:rPr>
              <a:t>M2</a:t>
            </a:r>
          </a:p>
        </p:txBody>
      </p:sp>
      <p:sp>
        <p:nvSpPr>
          <p:cNvPr id="11" name="Tekstvak 10">
            <a:extLst>
              <a:ext uri="{FF2B5EF4-FFF2-40B4-BE49-F238E27FC236}">
                <a16:creationId xmlns:a16="http://schemas.microsoft.com/office/drawing/2014/main" id="{B4BDFB8E-274A-4628-9509-6ACA548CEBB2}"/>
              </a:ext>
            </a:extLst>
          </p:cNvPr>
          <p:cNvSpPr txBox="1"/>
          <p:nvPr/>
        </p:nvSpPr>
        <p:spPr>
          <a:xfrm>
            <a:off x="5603420" y="4901582"/>
            <a:ext cx="1080403" cy="492443"/>
          </a:xfrm>
          <a:prstGeom prst="rect">
            <a:avLst/>
          </a:prstGeom>
          <a:noFill/>
        </p:spPr>
        <p:txBody>
          <a:bodyPr wrap="square" rtlCol="0">
            <a:spAutoFit/>
          </a:bodyPr>
          <a:lstStyle/>
          <a:p>
            <a:r>
              <a:rPr lang="nl-BE" sz="2600" b="1">
                <a:solidFill>
                  <a:schemeClr val="accent4"/>
                </a:solidFill>
              </a:rPr>
              <a:t>M3-5</a:t>
            </a:r>
          </a:p>
        </p:txBody>
      </p:sp>
      <p:sp>
        <p:nvSpPr>
          <p:cNvPr id="12" name="Tekstvak 11">
            <a:extLst>
              <a:ext uri="{FF2B5EF4-FFF2-40B4-BE49-F238E27FC236}">
                <a16:creationId xmlns:a16="http://schemas.microsoft.com/office/drawing/2014/main" id="{456EB4FE-6F57-6912-B0D5-431229346601}"/>
              </a:ext>
            </a:extLst>
          </p:cNvPr>
          <p:cNvSpPr txBox="1"/>
          <p:nvPr/>
        </p:nvSpPr>
        <p:spPr>
          <a:xfrm>
            <a:off x="6931470" y="4898861"/>
            <a:ext cx="1172951" cy="492443"/>
          </a:xfrm>
          <a:prstGeom prst="rect">
            <a:avLst/>
          </a:prstGeom>
          <a:noFill/>
        </p:spPr>
        <p:txBody>
          <a:bodyPr wrap="square" rtlCol="0">
            <a:spAutoFit/>
          </a:bodyPr>
          <a:lstStyle/>
          <a:p>
            <a:r>
              <a:rPr lang="nl-BE" sz="2600" b="1">
                <a:solidFill>
                  <a:schemeClr val="accent4"/>
                </a:solidFill>
              </a:rPr>
              <a:t>M6-9</a:t>
            </a:r>
          </a:p>
        </p:txBody>
      </p:sp>
      <p:sp>
        <p:nvSpPr>
          <p:cNvPr id="13" name="Tekstvak 12">
            <a:extLst>
              <a:ext uri="{FF2B5EF4-FFF2-40B4-BE49-F238E27FC236}">
                <a16:creationId xmlns:a16="http://schemas.microsoft.com/office/drawing/2014/main" id="{862743D3-4F55-E43B-8DB8-84267F4098C4}"/>
              </a:ext>
            </a:extLst>
          </p:cNvPr>
          <p:cNvSpPr txBox="1"/>
          <p:nvPr/>
        </p:nvSpPr>
        <p:spPr>
          <a:xfrm>
            <a:off x="8267696" y="4904303"/>
            <a:ext cx="729343" cy="492443"/>
          </a:xfrm>
          <a:prstGeom prst="rect">
            <a:avLst/>
          </a:prstGeom>
          <a:noFill/>
        </p:spPr>
        <p:txBody>
          <a:bodyPr wrap="square" rtlCol="0">
            <a:spAutoFit/>
          </a:bodyPr>
          <a:lstStyle/>
          <a:p>
            <a:r>
              <a:rPr lang="nl-BE" sz="2600" b="1">
                <a:solidFill>
                  <a:schemeClr val="accent4"/>
                </a:solidFill>
              </a:rPr>
              <a:t>M9</a:t>
            </a:r>
          </a:p>
        </p:txBody>
      </p:sp>
      <p:sp>
        <p:nvSpPr>
          <p:cNvPr id="14" name="Tekstvak 13">
            <a:extLst>
              <a:ext uri="{FF2B5EF4-FFF2-40B4-BE49-F238E27FC236}">
                <a16:creationId xmlns:a16="http://schemas.microsoft.com/office/drawing/2014/main" id="{EEDA8FA5-E0B0-3DD0-F837-125CFF59DC83}"/>
              </a:ext>
            </a:extLst>
          </p:cNvPr>
          <p:cNvSpPr txBox="1"/>
          <p:nvPr/>
        </p:nvSpPr>
        <p:spPr>
          <a:xfrm>
            <a:off x="9116784" y="4909747"/>
            <a:ext cx="1349816" cy="492443"/>
          </a:xfrm>
          <a:prstGeom prst="rect">
            <a:avLst/>
          </a:prstGeom>
          <a:noFill/>
        </p:spPr>
        <p:txBody>
          <a:bodyPr wrap="square" rtlCol="0">
            <a:spAutoFit/>
          </a:bodyPr>
          <a:lstStyle/>
          <a:p>
            <a:r>
              <a:rPr lang="nl-BE" sz="2600" b="1">
                <a:solidFill>
                  <a:schemeClr val="accent4"/>
                </a:solidFill>
              </a:rPr>
              <a:t>M10-12</a:t>
            </a:r>
          </a:p>
        </p:txBody>
      </p:sp>
      <p:cxnSp>
        <p:nvCxnSpPr>
          <p:cNvPr id="15" name="Rechte verbindingslijn 14">
            <a:extLst>
              <a:ext uri="{FF2B5EF4-FFF2-40B4-BE49-F238E27FC236}">
                <a16:creationId xmlns:a16="http://schemas.microsoft.com/office/drawing/2014/main" id="{100C5BC7-4277-BEB4-08F2-F43E3648A406}"/>
              </a:ext>
            </a:extLst>
          </p:cNvPr>
          <p:cNvCxnSpPr>
            <a:cxnSpLocks/>
          </p:cNvCxnSpPr>
          <p:nvPr/>
        </p:nvCxnSpPr>
        <p:spPr>
          <a:xfrm flipV="1">
            <a:off x="11215003" y="4441382"/>
            <a:ext cx="0" cy="31597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5D7CE0A7-EB0C-66A0-3463-5D6F30D25575}"/>
              </a:ext>
            </a:extLst>
          </p:cNvPr>
          <p:cNvCxnSpPr>
            <a:cxnSpLocks/>
          </p:cNvCxnSpPr>
          <p:nvPr/>
        </p:nvCxnSpPr>
        <p:spPr>
          <a:xfrm flipV="1">
            <a:off x="1292679" y="4435935"/>
            <a:ext cx="0" cy="31597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7" name="Rechte verbindingslijn 16">
            <a:extLst>
              <a:ext uri="{FF2B5EF4-FFF2-40B4-BE49-F238E27FC236}">
                <a16:creationId xmlns:a16="http://schemas.microsoft.com/office/drawing/2014/main" id="{965B5316-447A-EFE8-D8CF-FE24C567F08F}"/>
              </a:ext>
            </a:extLst>
          </p:cNvPr>
          <p:cNvCxnSpPr>
            <a:cxnSpLocks/>
          </p:cNvCxnSpPr>
          <p:nvPr/>
        </p:nvCxnSpPr>
        <p:spPr>
          <a:xfrm flipV="1">
            <a:off x="2530925" y="4433214"/>
            <a:ext cx="0" cy="31597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8" name="Rechte verbindingslijn 17">
            <a:extLst>
              <a:ext uri="{FF2B5EF4-FFF2-40B4-BE49-F238E27FC236}">
                <a16:creationId xmlns:a16="http://schemas.microsoft.com/office/drawing/2014/main" id="{0C2E5F3B-2089-8E1D-B7D3-30B35246EF4C}"/>
              </a:ext>
            </a:extLst>
          </p:cNvPr>
          <p:cNvCxnSpPr>
            <a:cxnSpLocks/>
          </p:cNvCxnSpPr>
          <p:nvPr/>
        </p:nvCxnSpPr>
        <p:spPr>
          <a:xfrm flipV="1">
            <a:off x="3809994" y="4438659"/>
            <a:ext cx="0" cy="31597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9" name="Rechte verbindingslijn 18">
            <a:extLst>
              <a:ext uri="{FF2B5EF4-FFF2-40B4-BE49-F238E27FC236}">
                <a16:creationId xmlns:a16="http://schemas.microsoft.com/office/drawing/2014/main" id="{3E4317FD-A9F5-F611-1E34-ACF6164ABBA1}"/>
              </a:ext>
            </a:extLst>
          </p:cNvPr>
          <p:cNvCxnSpPr>
            <a:cxnSpLocks/>
          </p:cNvCxnSpPr>
          <p:nvPr/>
        </p:nvCxnSpPr>
        <p:spPr>
          <a:xfrm flipV="1">
            <a:off x="4917611" y="4444101"/>
            <a:ext cx="0" cy="31597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D4A36D29-7109-FC1C-953E-770C399C5FFB}"/>
              </a:ext>
            </a:extLst>
          </p:cNvPr>
          <p:cNvCxnSpPr>
            <a:cxnSpLocks/>
          </p:cNvCxnSpPr>
          <p:nvPr/>
        </p:nvCxnSpPr>
        <p:spPr>
          <a:xfrm flipV="1">
            <a:off x="6196682" y="4441382"/>
            <a:ext cx="0" cy="31597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31113BD6-1BCB-2F24-3EDB-2DCAA181A6C3}"/>
              </a:ext>
            </a:extLst>
          </p:cNvPr>
          <p:cNvCxnSpPr>
            <a:cxnSpLocks/>
          </p:cNvCxnSpPr>
          <p:nvPr/>
        </p:nvCxnSpPr>
        <p:spPr>
          <a:xfrm flipV="1">
            <a:off x="7467590" y="4438661"/>
            <a:ext cx="0" cy="31597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3EEC8F64-EE29-5695-8C0B-CA5B7146A618}"/>
              </a:ext>
            </a:extLst>
          </p:cNvPr>
          <p:cNvCxnSpPr>
            <a:cxnSpLocks/>
          </p:cNvCxnSpPr>
          <p:nvPr/>
        </p:nvCxnSpPr>
        <p:spPr>
          <a:xfrm flipV="1">
            <a:off x="8656858" y="4444103"/>
            <a:ext cx="0" cy="31597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23" name="Rechte verbindingslijn 22">
            <a:extLst>
              <a:ext uri="{FF2B5EF4-FFF2-40B4-BE49-F238E27FC236}">
                <a16:creationId xmlns:a16="http://schemas.microsoft.com/office/drawing/2014/main" id="{118F8607-1AB5-996B-473D-FEC1E51376A4}"/>
              </a:ext>
            </a:extLst>
          </p:cNvPr>
          <p:cNvCxnSpPr>
            <a:cxnSpLocks/>
          </p:cNvCxnSpPr>
          <p:nvPr/>
        </p:nvCxnSpPr>
        <p:spPr>
          <a:xfrm flipV="1">
            <a:off x="9862451" y="4449547"/>
            <a:ext cx="0" cy="315970"/>
          </a:xfrm>
          <a:prstGeom prst="line">
            <a:avLst/>
          </a:prstGeom>
          <a:ln w="41275" cap="rnd">
            <a:solidFill>
              <a:schemeClr val="tx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01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ppt_x"/>
                                          </p:val>
                                        </p:tav>
                                        <p:tav tm="100000">
                                          <p:val>
                                            <p:strVal val="#ppt_x"/>
                                          </p:val>
                                        </p:tav>
                                      </p:tavLst>
                                    </p:anim>
                                    <p:anim calcmode="lin" valueType="num">
                                      <p:cBhvr additive="base">
                                        <p:cTn id="7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g1980d9de18e_0_118"/>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50" b="1">
                <a:solidFill>
                  <a:srgbClr val="000000"/>
                </a:solidFill>
                <a:latin typeface="Arial"/>
                <a:ea typeface="Arial"/>
                <a:cs typeface="Arial"/>
              </a:rPr>
              <a:t>Business </a:t>
            </a:r>
            <a:r>
              <a:rPr lang="en-GB" sz="4250" b="1" err="1">
                <a:solidFill>
                  <a:srgbClr val="000000"/>
                </a:solidFill>
                <a:latin typeface="Arial"/>
                <a:ea typeface="Arial"/>
                <a:cs typeface="Arial"/>
              </a:rPr>
              <a:t>werkgroep</a:t>
            </a:r>
            <a:r>
              <a:rPr lang="en-GB" sz="4250" b="1">
                <a:solidFill>
                  <a:srgbClr val="000000"/>
                </a:solidFill>
                <a:latin typeface="Arial"/>
                <a:ea typeface="Arial"/>
                <a:cs typeface="Arial"/>
              </a:rPr>
              <a:t>  - 27/02/2024</a:t>
            </a:r>
          </a:p>
        </p:txBody>
      </p:sp>
      <p:pic>
        <p:nvPicPr>
          <p:cNvPr id="1532" name="Google Shape;1532;g1980d9de18e_0_118"/>
          <p:cNvPicPr preferRelativeResize="0"/>
          <p:nvPr/>
        </p:nvPicPr>
        <p:blipFill rotWithShape="1">
          <a:blip r:embed="rId3">
            <a:alphaModFix/>
          </a:blip>
          <a:srcRect/>
          <a:stretch/>
        </p:blipFill>
        <p:spPr>
          <a:xfrm>
            <a:off x="2663271" y="2286824"/>
            <a:ext cx="1214767" cy="1214767"/>
          </a:xfrm>
          <a:prstGeom prst="rect">
            <a:avLst/>
          </a:prstGeom>
          <a:noFill/>
          <a:ln>
            <a:noFill/>
          </a:ln>
        </p:spPr>
      </p:pic>
      <p:pic>
        <p:nvPicPr>
          <p:cNvPr id="1533" name="Google Shape;1533;g1980d9de18e_0_118"/>
          <p:cNvPicPr preferRelativeResize="0"/>
          <p:nvPr/>
        </p:nvPicPr>
        <p:blipFill rotWithShape="1">
          <a:blip r:embed="rId4">
            <a:alphaModFix/>
          </a:blip>
          <a:srcRect/>
          <a:stretch/>
        </p:blipFill>
        <p:spPr>
          <a:xfrm>
            <a:off x="2663271" y="4098675"/>
            <a:ext cx="1214767" cy="1214767"/>
          </a:xfrm>
          <a:prstGeom prst="rect">
            <a:avLst/>
          </a:prstGeom>
          <a:noFill/>
          <a:ln>
            <a:noFill/>
          </a:ln>
        </p:spPr>
      </p:pic>
      <p:sp>
        <p:nvSpPr>
          <p:cNvPr id="1535" name="Google Shape;1535;g1980d9de18e_0_118"/>
          <p:cNvSpPr txBox="1"/>
          <p:nvPr/>
        </p:nvSpPr>
        <p:spPr>
          <a:xfrm>
            <a:off x="4561970" y="2133762"/>
            <a:ext cx="5636800" cy="1520889"/>
          </a:xfrm>
          <a:prstGeom prst="rect">
            <a:avLst/>
          </a:prstGeom>
          <a:noFill/>
          <a:ln>
            <a:noFill/>
          </a:ln>
        </p:spPr>
        <p:txBody>
          <a:bodyPr spcFirstLastPara="1" wrap="square" lIns="121900" tIns="121900" rIns="121900" bIns="121900" anchor="t" anchorCtr="0">
            <a:spAutoFit/>
          </a:bodyPr>
          <a:lstStyle/>
          <a:p>
            <a:pPr>
              <a:spcBef>
                <a:spcPts val="1333"/>
              </a:spcBef>
              <a:buClr>
                <a:srgbClr val="000000"/>
              </a:buClr>
              <a:buSzPts val="1800"/>
            </a:pPr>
            <a:r>
              <a:rPr lang="nl-NL" sz="2400">
                <a:solidFill>
                  <a:srgbClr val="000000"/>
                </a:solidFill>
                <a:latin typeface="Arial"/>
                <a:ea typeface="Arial"/>
                <a:cs typeface="Arial"/>
                <a:sym typeface="Arial"/>
              </a:rPr>
              <a:t>Feedback geven op geïdentificeerde </a:t>
            </a:r>
            <a:r>
              <a:rPr lang="nl-NL" sz="2400" err="1">
                <a:solidFill>
                  <a:srgbClr val="000000"/>
                </a:solidFill>
                <a:latin typeface="Arial"/>
                <a:ea typeface="Arial"/>
                <a:cs typeface="Arial"/>
                <a:sym typeface="Arial"/>
              </a:rPr>
              <a:t>use</a:t>
            </a:r>
            <a:r>
              <a:rPr lang="nl-NL" sz="2400">
                <a:solidFill>
                  <a:srgbClr val="000000"/>
                </a:solidFill>
                <a:latin typeface="Arial"/>
                <a:ea typeface="Arial"/>
                <a:cs typeface="Arial"/>
                <a:sym typeface="Arial"/>
              </a:rPr>
              <a:t> cases (aanvullen, aanpassen, schrappen)</a:t>
            </a:r>
          </a:p>
        </p:txBody>
      </p:sp>
      <p:sp>
        <p:nvSpPr>
          <p:cNvPr id="1536" name="Google Shape;1536;g1980d9de18e_0_118"/>
          <p:cNvSpPr txBox="1"/>
          <p:nvPr/>
        </p:nvSpPr>
        <p:spPr>
          <a:xfrm>
            <a:off x="4561970" y="4452531"/>
            <a:ext cx="5487200" cy="782225"/>
          </a:xfrm>
          <a:prstGeom prst="rect">
            <a:avLst/>
          </a:prstGeom>
          <a:noFill/>
          <a:ln>
            <a:noFill/>
          </a:ln>
        </p:spPr>
        <p:txBody>
          <a:bodyPr spcFirstLastPara="1" wrap="square" lIns="121900" tIns="121900" rIns="121900" bIns="121900" anchor="t" anchorCtr="0">
            <a:spAutoFit/>
          </a:bodyPr>
          <a:lstStyle/>
          <a:p>
            <a:pPr>
              <a:spcBef>
                <a:spcPts val="1333"/>
              </a:spcBef>
              <a:buClr>
                <a:srgbClr val="000000"/>
              </a:buClr>
              <a:buSzPts val="1800"/>
            </a:pPr>
            <a:r>
              <a:rPr lang="en-GB" sz="2400">
                <a:solidFill>
                  <a:srgbClr val="000000"/>
                </a:solidFill>
                <a:latin typeface="Arial"/>
                <a:cs typeface="Arial"/>
              </a:rPr>
              <a:t>High-level </a:t>
            </a:r>
            <a:r>
              <a:rPr lang="en-GB" sz="2400" err="1">
                <a:solidFill>
                  <a:srgbClr val="000000"/>
                </a:solidFill>
                <a:latin typeface="Arial"/>
                <a:cs typeface="Arial"/>
              </a:rPr>
              <a:t>concepten</a:t>
            </a:r>
            <a:r>
              <a:rPr lang="en-GB" sz="2400">
                <a:solidFill>
                  <a:srgbClr val="000000"/>
                </a:solidFill>
                <a:latin typeface="Arial"/>
                <a:cs typeface="Arial"/>
              </a:rPr>
              <a:t> </a:t>
            </a:r>
            <a:r>
              <a:rPr lang="en-GB" sz="2400" err="1">
                <a:solidFill>
                  <a:srgbClr val="000000"/>
                </a:solidFill>
                <a:latin typeface="Arial"/>
                <a:cs typeface="Arial"/>
              </a:rPr>
              <a:t>identificeren</a:t>
            </a:r>
            <a:r>
              <a:rPr lang="en-GB" sz="1800" b="0" i="0">
                <a:solidFill>
                  <a:srgbClr val="808080"/>
                </a:solidFill>
                <a:effectLst/>
                <a:latin typeface="Arial"/>
                <a:cs typeface="Arial"/>
              </a:rPr>
              <a:t>​</a:t>
            </a:r>
            <a:r>
              <a:rPr lang="nl-BE" sz="2400">
                <a:solidFill>
                  <a:srgbClr val="000000"/>
                </a:solidFill>
                <a:latin typeface="Arial"/>
                <a:cs typeface="Arial"/>
                <a:sym typeface="Arial"/>
              </a:rPr>
              <a:t>  </a:t>
            </a:r>
            <a:endParaRPr sz="2400">
              <a:solidFill>
                <a:srgbClr val="000000"/>
              </a:solidFill>
              <a:highlight>
                <a:srgbClr val="FFFF00"/>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6279-5639-D9E0-D93D-440078683E01}"/>
              </a:ext>
            </a:extLst>
          </p:cNvPr>
          <p:cNvSpPr>
            <a:spLocks noGrp="1"/>
          </p:cNvSpPr>
          <p:nvPr>
            <p:ph type="title"/>
          </p:nvPr>
        </p:nvSpPr>
        <p:spPr/>
        <p:txBody>
          <a:bodyPr/>
          <a:lstStyle/>
          <a:p>
            <a:r>
              <a:rPr lang="en-US" sz="4250" b="1" kern="1200">
                <a:solidFill>
                  <a:srgbClr val="000000"/>
                </a:solidFill>
                <a:latin typeface="Arial"/>
                <a:cs typeface="Arial"/>
              </a:rPr>
              <a:t>Use cases (VLOCA)</a:t>
            </a:r>
          </a:p>
        </p:txBody>
      </p:sp>
      <p:graphicFrame>
        <p:nvGraphicFramePr>
          <p:cNvPr id="5" name="Table 4">
            <a:extLst>
              <a:ext uri="{FF2B5EF4-FFF2-40B4-BE49-F238E27FC236}">
                <a16:creationId xmlns:a16="http://schemas.microsoft.com/office/drawing/2014/main" id="{F45FCCAC-50EB-0D2F-5D54-59FFB8062167}"/>
              </a:ext>
            </a:extLst>
          </p:cNvPr>
          <p:cNvGraphicFramePr>
            <a:graphicFrameLocks noGrp="1"/>
          </p:cNvGraphicFramePr>
          <p:nvPr>
            <p:extLst>
              <p:ext uri="{D42A27DB-BD31-4B8C-83A1-F6EECF244321}">
                <p14:modId xmlns:p14="http://schemas.microsoft.com/office/powerpoint/2010/main" val="3945429491"/>
              </p:ext>
            </p:extLst>
          </p:nvPr>
        </p:nvGraphicFramePr>
        <p:xfrm>
          <a:off x="568679" y="1212565"/>
          <a:ext cx="11062831" cy="5511360"/>
        </p:xfrm>
        <a:graphic>
          <a:graphicData uri="http://schemas.openxmlformats.org/drawingml/2006/table">
            <a:tbl>
              <a:tblPr bandRow="1">
                <a:tableStyleId>{5C22544A-7EE6-4342-B048-85BDC9FD1C3A}</a:tableStyleId>
              </a:tblPr>
              <a:tblGrid>
                <a:gridCol w="1684658">
                  <a:extLst>
                    <a:ext uri="{9D8B030D-6E8A-4147-A177-3AD203B41FA5}">
                      <a16:colId xmlns:a16="http://schemas.microsoft.com/office/drawing/2014/main" val="3463641200"/>
                    </a:ext>
                  </a:extLst>
                </a:gridCol>
                <a:gridCol w="3252686">
                  <a:extLst>
                    <a:ext uri="{9D8B030D-6E8A-4147-A177-3AD203B41FA5}">
                      <a16:colId xmlns:a16="http://schemas.microsoft.com/office/drawing/2014/main" val="2814477783"/>
                    </a:ext>
                  </a:extLst>
                </a:gridCol>
                <a:gridCol w="6125487">
                  <a:extLst>
                    <a:ext uri="{9D8B030D-6E8A-4147-A177-3AD203B41FA5}">
                      <a16:colId xmlns:a16="http://schemas.microsoft.com/office/drawing/2014/main" val="4006414593"/>
                    </a:ext>
                  </a:extLst>
                </a:gridCol>
              </a:tblGrid>
              <a:tr h="277654">
                <a:tc>
                  <a:txBody>
                    <a:bodyPr/>
                    <a:lstStyle/>
                    <a:p>
                      <a:r>
                        <a:rPr lang="en-US" sz="1400" err="1">
                          <a:effectLst/>
                        </a:rPr>
                        <a:t>Samenvatting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ED00"/>
                    </a:solidFill>
                  </a:tcPr>
                </a:tc>
                <a:tc>
                  <a:txBody>
                    <a:bodyPr/>
                    <a:lstStyle/>
                    <a:p>
                      <a:r>
                        <a:rPr lang="en-US" sz="1400" err="1">
                          <a:effectLst/>
                        </a:rPr>
                        <a:t>Beschrijving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ED00"/>
                    </a:solidFill>
                  </a:tcPr>
                </a:tc>
                <a:tc>
                  <a:txBody>
                    <a:bodyPr/>
                    <a:lstStyle/>
                    <a:p>
                      <a:endParaRPr lang="en-US" sz="1400"/>
                    </a:p>
                  </a:txBody>
                  <a:tcPr>
                    <a:lnL w="9525" cap="flat" cmpd="sng" algn="ctr">
                      <a:solidFill>
                        <a:srgbClr val="A2A9B1"/>
                      </a:solidFill>
                      <a:prstDash val="solid"/>
                      <a:round/>
                      <a:headEnd type="none" w="med" len="med"/>
                      <a:tailEnd type="none" w="med" len="med"/>
                    </a:lnL>
                    <a:lnB w="9525" cap="flat" cmpd="sng" algn="ctr">
                      <a:solidFill>
                        <a:srgbClr val="A2A9B1"/>
                      </a:solidFill>
                      <a:prstDash val="solid"/>
                      <a:round/>
                      <a:headEnd type="none" w="med" len="med"/>
                      <a:tailEnd type="none" w="med" len="med"/>
                    </a:lnB>
                  </a:tcPr>
                </a:tc>
                <a:extLst>
                  <a:ext uri="{0D108BD9-81ED-4DB2-BD59-A6C34878D82A}">
                    <a16:rowId xmlns:a16="http://schemas.microsoft.com/office/drawing/2014/main" val="1689496171"/>
                  </a:ext>
                </a:extLst>
              </a:tr>
              <a:tr h="277654">
                <a:tc>
                  <a:txBody>
                    <a:bodyPr/>
                    <a:lstStyle/>
                    <a:p>
                      <a:r>
                        <a:rPr lang="en-US" sz="1400">
                          <a:effectLst/>
                        </a:rPr>
                        <a:t>UC1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UC1: </a:t>
                      </a:r>
                      <a:r>
                        <a:rPr lang="en-US" sz="1400" err="1">
                          <a:effectLst/>
                        </a:rPr>
                        <a:t>Registratie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err="1">
                          <a:effectLst/>
                        </a:rPr>
                        <a:t>Registratie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223327202"/>
                  </a:ext>
                </a:extLst>
              </a:tr>
              <a:tr h="394560">
                <a:tc>
                  <a:txBody>
                    <a:bodyPr/>
                    <a:lstStyle/>
                    <a:p>
                      <a:r>
                        <a:rPr lang="en-US" sz="1400">
                          <a:effectLst/>
                        </a:rPr>
                        <a:t>UC2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UC2: </a:t>
                      </a:r>
                      <a:r>
                        <a:rPr lang="en-US" sz="1400" err="1">
                          <a:effectLst/>
                        </a:rPr>
                        <a:t>Informatieplatform</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err="1">
                          <a:effectLst/>
                        </a:rPr>
                        <a:t>informatie</a:t>
                      </a:r>
                      <a:r>
                        <a:rPr lang="en-US" sz="1400">
                          <a:effectLst/>
                        </a:rPr>
                        <a:t> platform </a:t>
                      </a:r>
                      <a:r>
                        <a:rPr lang="en-US" sz="1400" err="1">
                          <a:effectLst/>
                        </a:rPr>
                        <a:t>en</a:t>
                      </a:r>
                      <a:r>
                        <a:rPr lang="en-US" sz="1400">
                          <a:effectLst/>
                        </a:rPr>
                        <a:t> </a:t>
                      </a:r>
                      <a:r>
                        <a:rPr lang="en-US" sz="1400" err="1">
                          <a:effectLst/>
                        </a:rPr>
                        <a:t>zoek</a:t>
                      </a:r>
                      <a:r>
                        <a:rPr lang="en-US" sz="1400">
                          <a:effectLst/>
                        </a:rPr>
                        <a:t> </a:t>
                      </a:r>
                      <a:r>
                        <a:rPr lang="en-US" sz="1400" err="1">
                          <a:effectLst/>
                        </a:rPr>
                        <a:t>opdrachten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2352293228"/>
                  </a:ext>
                </a:extLst>
              </a:tr>
              <a:tr h="277654">
                <a:tc>
                  <a:txBody>
                    <a:bodyPr/>
                    <a:lstStyle/>
                    <a:p>
                      <a:r>
                        <a:rPr lang="en-US" sz="1400">
                          <a:effectLst/>
                        </a:rPr>
                        <a:t>UC3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UC3: </a:t>
                      </a:r>
                      <a:r>
                        <a:rPr lang="en-US" sz="1400" err="1">
                          <a:effectLst/>
                        </a:rPr>
                        <a:t>Profiel</a:t>
                      </a:r>
                      <a:r>
                        <a:rPr lang="en-US" sz="1400">
                          <a:effectLst/>
                        </a:rPr>
                        <a:t> &amp; </a:t>
                      </a:r>
                      <a:r>
                        <a:rPr lang="en-US" sz="1400" err="1">
                          <a:effectLst/>
                        </a:rPr>
                        <a:t>Formulier</a:t>
                      </a:r>
                      <a:r>
                        <a:rPr lang="en-US" sz="1400">
                          <a:effectLst/>
                        </a:rPr>
                        <a:t> </a:t>
                      </a:r>
                      <a:r>
                        <a:rPr lang="en-US" sz="1400" err="1">
                          <a:effectLst/>
                        </a:rPr>
                        <a:t>aanvullen</a:t>
                      </a:r>
                      <a:endParaRPr lang="en-US" sz="140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err="1">
                          <a:effectLst/>
                        </a:rPr>
                        <a:t>Profiel</a:t>
                      </a:r>
                      <a:r>
                        <a:rPr lang="en-US" sz="1400">
                          <a:effectLst/>
                        </a:rPr>
                        <a:t> </a:t>
                      </a:r>
                      <a:r>
                        <a:rPr lang="en-US" sz="1400" err="1">
                          <a:effectLst/>
                        </a:rPr>
                        <a:t>aan</a:t>
                      </a:r>
                      <a:r>
                        <a:rPr lang="en-US" sz="1400">
                          <a:effectLst/>
                        </a:rPr>
                        <a:t>- </a:t>
                      </a:r>
                      <a:r>
                        <a:rPr lang="en-US" sz="1400" err="1">
                          <a:effectLst/>
                        </a:rPr>
                        <a:t>en</a:t>
                      </a:r>
                      <a:r>
                        <a:rPr lang="en-US" sz="1400">
                          <a:effectLst/>
                        </a:rPr>
                        <a:t> </a:t>
                      </a:r>
                      <a:r>
                        <a:rPr lang="en-US" sz="1400" err="1">
                          <a:effectLst/>
                        </a:rPr>
                        <a:t>formulier</a:t>
                      </a:r>
                      <a:r>
                        <a:rPr lang="en-US" sz="1400">
                          <a:effectLst/>
                        </a:rPr>
                        <a:t> </a:t>
                      </a:r>
                      <a:r>
                        <a:rPr lang="en-US" sz="1400" err="1">
                          <a:effectLst/>
                        </a:rPr>
                        <a:t>invullen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166305256"/>
                  </a:ext>
                </a:extLst>
              </a:tr>
              <a:tr h="277654">
                <a:tc>
                  <a:txBody>
                    <a:bodyPr/>
                    <a:lstStyle/>
                    <a:p>
                      <a:r>
                        <a:rPr lang="en-US" sz="1400">
                          <a:effectLst/>
                        </a:rPr>
                        <a:t>UC4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UC4: </a:t>
                      </a:r>
                      <a:r>
                        <a:rPr lang="en-US" sz="1400" err="1">
                          <a:effectLst/>
                        </a:rPr>
                        <a:t>Indiening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err="1">
                          <a:effectLst/>
                        </a:rPr>
                        <a:t>Indienen</a:t>
                      </a:r>
                      <a:r>
                        <a:rPr lang="en-US" sz="1400">
                          <a:effectLst/>
                        </a:rPr>
                        <a:t> </a:t>
                      </a:r>
                      <a:r>
                        <a:rPr lang="en-US" sz="1400" err="1">
                          <a:effectLst/>
                        </a:rPr>
                        <a:t>aanvraag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2150657527"/>
                  </a:ext>
                </a:extLst>
              </a:tr>
              <a:tr h="277654">
                <a:tc>
                  <a:txBody>
                    <a:bodyPr/>
                    <a:lstStyle/>
                    <a:p>
                      <a:r>
                        <a:rPr lang="en-US" sz="1400">
                          <a:effectLst/>
                        </a:rPr>
                        <a:t>UC5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UC5: </a:t>
                      </a:r>
                      <a:r>
                        <a:rPr lang="en-US" sz="1400" err="1">
                          <a:effectLst/>
                        </a:rPr>
                        <a:t>Opvolging</a:t>
                      </a:r>
                      <a:r>
                        <a:rPr lang="en-US" sz="1400">
                          <a:effectLst/>
                        </a:rPr>
                        <a:t> dossier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err="1">
                          <a:effectLst/>
                        </a:rPr>
                        <a:t>opvolging</a:t>
                      </a:r>
                      <a:r>
                        <a:rPr lang="en-US" sz="1400">
                          <a:effectLst/>
                        </a:rPr>
                        <a:t> dossier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10391880"/>
                  </a:ext>
                </a:extLst>
              </a:tr>
              <a:tr h="394560">
                <a:tc>
                  <a:txBody>
                    <a:bodyPr/>
                    <a:lstStyle/>
                    <a:p>
                      <a:r>
                        <a:rPr lang="en-US" sz="1400">
                          <a:effectLst/>
                        </a:rPr>
                        <a:t>UC6</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UC6: </a:t>
                      </a:r>
                      <a:r>
                        <a:rPr lang="en-US" sz="1400" err="1">
                          <a:effectLst/>
                        </a:rPr>
                        <a:t>toekenningsproces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err="1">
                          <a:effectLst/>
                        </a:rPr>
                        <a:t>toekenning</a:t>
                      </a:r>
                      <a:r>
                        <a:rPr lang="en-US" sz="1400">
                          <a:effectLst/>
                        </a:rPr>
                        <a:t>, </a:t>
                      </a:r>
                      <a:r>
                        <a:rPr lang="en-US" sz="1400" err="1">
                          <a:effectLst/>
                        </a:rPr>
                        <a:t>weigering</a:t>
                      </a:r>
                      <a:r>
                        <a:rPr lang="en-US" sz="1400">
                          <a:effectLst/>
                        </a:rPr>
                        <a:t>, </a:t>
                      </a:r>
                      <a:r>
                        <a:rPr lang="en-US" sz="1400" err="1">
                          <a:effectLst/>
                        </a:rPr>
                        <a:t>betwisting</a:t>
                      </a:r>
                      <a:r>
                        <a:rPr lang="en-US" sz="1400">
                          <a:effectLst/>
                        </a:rPr>
                        <a:t>, </a:t>
                      </a:r>
                      <a:r>
                        <a:rPr lang="en-US" sz="1400" err="1">
                          <a:effectLst/>
                        </a:rPr>
                        <a:t>advies</a:t>
                      </a:r>
                      <a:r>
                        <a:rPr lang="en-US" sz="1400">
                          <a:effectLst/>
                        </a:rPr>
                        <a:t> </a:t>
                      </a:r>
                      <a:r>
                        <a:rPr lang="en-US" sz="1400" err="1">
                          <a:effectLst/>
                        </a:rPr>
                        <a:t>aanvraag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2510758428"/>
                  </a:ext>
                </a:extLst>
              </a:tr>
              <a:tr h="569920">
                <a:tc>
                  <a:txBody>
                    <a:bodyPr/>
                    <a:lstStyle/>
                    <a:p>
                      <a:r>
                        <a:rPr lang="en-US" sz="1400">
                          <a:effectLst/>
                        </a:rPr>
                        <a:t>UC7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UC7: </a:t>
                      </a:r>
                      <a:r>
                        <a:rPr lang="en-US" sz="1400" err="1">
                          <a:effectLst/>
                        </a:rPr>
                        <a:t>dossierbeheer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err="1">
                          <a:effectLst/>
                        </a:rPr>
                        <a:t>beheer</a:t>
                      </a:r>
                      <a:r>
                        <a:rPr lang="en-US" sz="1400">
                          <a:effectLst/>
                        </a:rPr>
                        <a:t> dossier (</a:t>
                      </a:r>
                      <a:r>
                        <a:rPr lang="en-US" sz="1400" err="1">
                          <a:effectLst/>
                        </a:rPr>
                        <a:t>overzicht</a:t>
                      </a:r>
                      <a:r>
                        <a:rPr lang="en-US" sz="1400">
                          <a:effectLst/>
                        </a:rPr>
                        <a:t>, </a:t>
                      </a:r>
                      <a:r>
                        <a:rPr lang="en-US" sz="1400" err="1">
                          <a:effectLst/>
                        </a:rPr>
                        <a:t>toevoegingen</a:t>
                      </a:r>
                      <a:r>
                        <a:rPr lang="en-US" sz="1400">
                          <a:effectLst/>
                        </a:rPr>
                        <a:t>, </a:t>
                      </a:r>
                      <a:r>
                        <a:rPr lang="en-US" sz="1400" err="1">
                          <a:effectLst/>
                        </a:rPr>
                        <a:t>verlengingen</a:t>
                      </a:r>
                      <a:r>
                        <a:rPr lang="en-US" sz="1400">
                          <a:effectLst/>
                        </a:rPr>
                        <a:t>, </a:t>
                      </a:r>
                      <a:r>
                        <a:rPr lang="en-US" sz="1400" err="1">
                          <a:effectLst/>
                        </a:rPr>
                        <a:t>aanpassingen</a:t>
                      </a:r>
                      <a:r>
                        <a:rPr lang="en-US" sz="1400">
                          <a:effectLst/>
                        </a:rPr>
                        <a:t>, </a:t>
                      </a:r>
                      <a:r>
                        <a:rPr lang="en-US" sz="1400" err="1">
                          <a:effectLst/>
                        </a:rPr>
                        <a:t>herinneringen</a:t>
                      </a:r>
                      <a:r>
                        <a:rPr lang="en-US" sz="1400">
                          <a:effectLst/>
                        </a:rPr>
                        <a:t>, …)</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2271618965"/>
                  </a:ext>
                </a:extLst>
              </a:tr>
              <a:tr h="569920">
                <a:tc>
                  <a:txBody>
                    <a:bodyPr/>
                    <a:lstStyle/>
                    <a:p>
                      <a:r>
                        <a:rPr lang="en-US" sz="1400">
                          <a:effectLst/>
                        </a:rPr>
                        <a:t>UC8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UC8: Message Center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CRM </a:t>
                      </a:r>
                      <a:r>
                        <a:rPr lang="en-US" sz="1400" err="1">
                          <a:effectLst/>
                        </a:rPr>
                        <a:t>voor</a:t>
                      </a:r>
                      <a:r>
                        <a:rPr lang="en-US" sz="1400">
                          <a:effectLst/>
                        </a:rPr>
                        <a:t> </a:t>
                      </a:r>
                      <a:r>
                        <a:rPr lang="en-US" sz="1400" err="1">
                          <a:effectLst/>
                        </a:rPr>
                        <a:t>communicatie</a:t>
                      </a:r>
                      <a:r>
                        <a:rPr lang="en-US" sz="1400">
                          <a:effectLst/>
                        </a:rPr>
                        <a:t> (</a:t>
                      </a:r>
                      <a:r>
                        <a:rPr lang="en-US" sz="1400" err="1">
                          <a:effectLst/>
                        </a:rPr>
                        <a:t>uitgaande</a:t>
                      </a:r>
                      <a:r>
                        <a:rPr lang="en-US" sz="1400">
                          <a:effectLst/>
                        </a:rPr>
                        <a:t>/</a:t>
                      </a:r>
                      <a:r>
                        <a:rPr lang="en-US" sz="1400" err="1">
                          <a:effectLst/>
                        </a:rPr>
                        <a:t>inkomende</a:t>
                      </a:r>
                      <a:r>
                        <a:rPr lang="en-US" sz="1400">
                          <a:effectLst/>
                        </a:rPr>
                        <a:t>, contact </a:t>
                      </a:r>
                      <a:r>
                        <a:rPr lang="en-US" sz="1400" err="1">
                          <a:effectLst/>
                        </a:rPr>
                        <a:t>strategie</a:t>
                      </a:r>
                      <a:r>
                        <a:rPr lang="en-US" sz="1400">
                          <a:effectLst/>
                        </a:rPr>
                        <a:t> </a:t>
                      </a:r>
                      <a:r>
                        <a:rPr lang="en-US" sz="1400" err="1">
                          <a:effectLst/>
                        </a:rPr>
                        <a:t>en</a:t>
                      </a:r>
                      <a:r>
                        <a:rPr lang="en-US" sz="1400">
                          <a:effectLst/>
                        </a:rPr>
                        <a:t> </a:t>
                      </a:r>
                      <a:r>
                        <a:rPr lang="en-US" sz="1400" err="1">
                          <a:effectLst/>
                        </a:rPr>
                        <a:t>historiek</a:t>
                      </a:r>
                      <a:r>
                        <a:rPr lang="en-US" sz="140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470600363"/>
                  </a:ext>
                </a:extLst>
              </a:tr>
              <a:tr h="277654">
                <a:tc>
                  <a:txBody>
                    <a:bodyPr/>
                    <a:lstStyle/>
                    <a:p>
                      <a:r>
                        <a:rPr lang="en-US" sz="1400">
                          <a:effectLst/>
                        </a:rPr>
                        <a:t>UC9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UC9: Helpdesk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helpdesk &amp; FAQ &amp; Reviews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2007300892"/>
                  </a:ext>
                </a:extLst>
              </a:tr>
              <a:tr h="394560">
                <a:tc>
                  <a:txBody>
                    <a:bodyPr/>
                    <a:lstStyle/>
                    <a:p>
                      <a:r>
                        <a:rPr lang="en-US" sz="1400">
                          <a:effectLst/>
                        </a:rPr>
                        <a:t>UC10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UC10: </a:t>
                      </a:r>
                      <a:r>
                        <a:rPr lang="en-US" sz="1400" err="1">
                          <a:effectLst/>
                        </a:rPr>
                        <a:t>betaalmodule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err="1">
                          <a:effectLst/>
                        </a:rPr>
                        <a:t>betaalmodule</a:t>
                      </a:r>
                      <a:r>
                        <a:rPr lang="en-US" sz="1400">
                          <a:effectLst/>
                        </a:rPr>
                        <a:t> </a:t>
                      </a:r>
                      <a:r>
                        <a:rPr lang="en-US" sz="1400" err="1">
                          <a:effectLst/>
                        </a:rPr>
                        <a:t>en</a:t>
                      </a:r>
                      <a:r>
                        <a:rPr lang="en-US" sz="1400">
                          <a:effectLst/>
                        </a:rPr>
                        <a:t> business model </a:t>
                      </a:r>
                      <a:r>
                        <a:rPr lang="en-US" sz="1400" err="1">
                          <a:effectLst/>
                        </a:rPr>
                        <a:t>vinden</a:t>
                      </a:r>
                      <a:r>
                        <a:rPr lang="en-US" sz="1400">
                          <a:effectLst/>
                        </a:rPr>
                        <a:t> </a:t>
                      </a:r>
                      <a:r>
                        <a:rPr lang="en-US" sz="1400" err="1">
                          <a:effectLst/>
                        </a:rPr>
                        <a:t>en</a:t>
                      </a:r>
                      <a:r>
                        <a:rPr lang="en-US" sz="1400">
                          <a:effectLst/>
                        </a:rPr>
                        <a:t> </a:t>
                      </a:r>
                      <a:r>
                        <a:rPr lang="en-US" sz="1400" err="1">
                          <a:effectLst/>
                        </a:rPr>
                        <a:t>bouwen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3251106117"/>
                  </a:ext>
                </a:extLst>
              </a:tr>
              <a:tr h="394560">
                <a:tc>
                  <a:txBody>
                    <a:bodyPr/>
                    <a:lstStyle/>
                    <a:p>
                      <a:r>
                        <a:rPr lang="en-US" sz="1400">
                          <a:effectLst/>
                        </a:rPr>
                        <a:t>UC11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UC11: Monitoring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Monitoring </a:t>
                      </a:r>
                      <a:r>
                        <a:rPr lang="en-US" sz="1400" err="1">
                          <a:effectLst/>
                        </a:rPr>
                        <a:t>en</a:t>
                      </a:r>
                      <a:r>
                        <a:rPr lang="en-US" sz="1400">
                          <a:effectLst/>
                        </a:rPr>
                        <a:t> </a:t>
                      </a:r>
                      <a:r>
                        <a:rPr lang="en-US" sz="1400" err="1">
                          <a:effectLst/>
                        </a:rPr>
                        <a:t>analytische</a:t>
                      </a:r>
                      <a:r>
                        <a:rPr lang="en-US" sz="1400">
                          <a:effectLst/>
                        </a:rPr>
                        <a:t> </a:t>
                      </a:r>
                      <a:r>
                        <a:rPr lang="en-US" sz="1400" err="1">
                          <a:effectLst/>
                        </a:rPr>
                        <a:t>rapportering</a:t>
                      </a:r>
                      <a:r>
                        <a:rPr lang="en-US" sz="1400">
                          <a:effectLst/>
                        </a:rPr>
                        <a:t> incl </a:t>
                      </a:r>
                      <a:r>
                        <a:rPr lang="en-US" sz="1400" err="1">
                          <a:effectLst/>
                        </a:rPr>
                        <a:t>fraudedetectie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2366683558"/>
                  </a:ext>
                </a:extLst>
              </a:tr>
              <a:tr h="394560">
                <a:tc>
                  <a:txBody>
                    <a:bodyPr/>
                    <a:lstStyle/>
                    <a:p>
                      <a:r>
                        <a:rPr lang="en-US" sz="1400">
                          <a:effectLst/>
                        </a:rPr>
                        <a:t>UC12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UC12: </a:t>
                      </a:r>
                      <a:r>
                        <a:rPr lang="en-US" sz="1400" err="1">
                          <a:effectLst/>
                        </a:rPr>
                        <a:t>Inzichten</a:t>
                      </a:r>
                      <a:endParaRPr lang="en-US" sz="140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err="1">
                          <a:effectLst/>
                        </a:rPr>
                        <a:t>Rapporting</a:t>
                      </a:r>
                      <a:r>
                        <a:rPr lang="en-US" sz="1400">
                          <a:effectLst/>
                        </a:rPr>
                        <a:t> BI Dashboards </a:t>
                      </a:r>
                      <a:r>
                        <a:rPr lang="en-US" sz="1400" err="1">
                          <a:effectLst/>
                        </a:rPr>
                        <a:t>en</a:t>
                      </a:r>
                      <a:r>
                        <a:rPr lang="en-US" sz="1400">
                          <a:effectLst/>
                        </a:rPr>
                        <a:t> </a:t>
                      </a:r>
                      <a:r>
                        <a:rPr lang="en-US" sz="1400" err="1">
                          <a:effectLst/>
                        </a:rPr>
                        <a:t>Inzichten</a:t>
                      </a:r>
                      <a:endParaRPr lang="en-US" sz="140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913864234"/>
                  </a:ext>
                </a:extLst>
              </a:tr>
              <a:tr h="569920">
                <a:tc>
                  <a:txBody>
                    <a:bodyPr/>
                    <a:lstStyle/>
                    <a:p>
                      <a:r>
                        <a:rPr lang="en-US" sz="1400">
                          <a:effectLst/>
                        </a:rPr>
                        <a:t>UC13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UC13: </a:t>
                      </a:r>
                      <a:r>
                        <a:rPr lang="en-US" sz="1400" err="1">
                          <a:effectLst/>
                        </a:rPr>
                        <a:t>Duurzaamheid</a:t>
                      </a:r>
                      <a:endParaRPr lang="en-US" sz="140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tc>
                  <a:txBody>
                    <a:bodyPr/>
                    <a:lstStyle/>
                    <a:p>
                      <a:r>
                        <a:rPr lang="en-US" sz="1400">
                          <a:effectLst/>
                        </a:rPr>
                        <a:t>Van </a:t>
                      </a:r>
                      <a:r>
                        <a:rPr lang="en-US" sz="1400" err="1">
                          <a:effectLst/>
                        </a:rPr>
                        <a:t>een</a:t>
                      </a:r>
                      <a:r>
                        <a:rPr lang="en-US" sz="1400">
                          <a:effectLst/>
                        </a:rPr>
                        <a:t> </a:t>
                      </a:r>
                      <a:r>
                        <a:rPr lang="en-US" sz="1400" err="1">
                          <a:effectLst/>
                        </a:rPr>
                        <a:t>piloot</a:t>
                      </a:r>
                      <a:r>
                        <a:rPr lang="en-US" sz="1400">
                          <a:effectLst/>
                        </a:rPr>
                        <a:t> tot </a:t>
                      </a:r>
                      <a:r>
                        <a:rPr lang="en-US" sz="1400" err="1">
                          <a:effectLst/>
                        </a:rPr>
                        <a:t>een</a:t>
                      </a:r>
                      <a:r>
                        <a:rPr lang="en-US" sz="1400">
                          <a:effectLst/>
                        </a:rPr>
                        <a:t> '</a:t>
                      </a:r>
                      <a:r>
                        <a:rPr lang="en-US" sz="1400" err="1">
                          <a:effectLst/>
                        </a:rPr>
                        <a:t>operationeel</a:t>
                      </a:r>
                      <a:r>
                        <a:rPr lang="en-US" sz="1400">
                          <a:effectLst/>
                        </a:rPr>
                        <a:t>' </a:t>
                      </a:r>
                      <a:r>
                        <a:rPr lang="en-US" sz="1400" err="1">
                          <a:effectLst/>
                        </a:rPr>
                        <a:t>draaiende</a:t>
                      </a:r>
                      <a:r>
                        <a:rPr lang="en-US" sz="1400">
                          <a:effectLst/>
                        </a:rPr>
                        <a:t> </a:t>
                      </a:r>
                      <a:r>
                        <a:rPr lang="en-US" sz="1400" err="1">
                          <a:effectLst/>
                        </a:rPr>
                        <a:t>applicatie</a:t>
                      </a:r>
                      <a:r>
                        <a:rPr lang="en-US" sz="1400">
                          <a:effectLst/>
                        </a:rPr>
                        <a:t> </a:t>
                      </a:r>
                      <a:r>
                        <a:rPr lang="en-US" sz="1400" err="1">
                          <a:effectLst/>
                        </a:rPr>
                        <a:t>en</a:t>
                      </a:r>
                      <a:r>
                        <a:rPr lang="en-US" sz="1400">
                          <a:effectLst/>
                        </a:rPr>
                        <a:t> platform</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FFFF"/>
                    </a:solidFill>
                  </a:tcPr>
                </a:tc>
                <a:extLst>
                  <a:ext uri="{0D108BD9-81ED-4DB2-BD59-A6C34878D82A}">
                    <a16:rowId xmlns:a16="http://schemas.microsoft.com/office/drawing/2014/main" val="1243701686"/>
                  </a:ext>
                </a:extLst>
              </a:tr>
            </a:tbl>
          </a:graphicData>
        </a:graphic>
      </p:graphicFrame>
    </p:spTree>
    <p:extLst>
      <p:ext uri="{BB962C8B-B14F-4D97-AF65-F5344CB8AC3E}">
        <p14:creationId xmlns:p14="http://schemas.microsoft.com/office/powerpoint/2010/main" val="133631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g2593e1e3a5c_0_295"/>
          <p:cNvSpPr txBox="1"/>
          <p:nvPr/>
        </p:nvSpPr>
        <p:spPr>
          <a:xfrm>
            <a:off x="838201" y="347197"/>
            <a:ext cx="10515600" cy="984400"/>
          </a:xfrm>
          <a:prstGeom prst="rect">
            <a:avLst/>
          </a:prstGeom>
          <a:noFill/>
          <a:ln>
            <a:noFill/>
          </a:ln>
        </p:spPr>
        <p:txBody>
          <a:bodyPr spcFirstLastPara="1" wrap="square" lIns="91400" tIns="45700" rIns="91400" bIns="45700" anchor="t" anchorCtr="0">
            <a:noAutofit/>
          </a:bodyPr>
          <a:lstStyle/>
          <a:p>
            <a:pPr defTabSz="1219170">
              <a:buClr>
                <a:srgbClr val="000000"/>
              </a:buClr>
              <a:buSzPts val="3200"/>
            </a:pPr>
            <a:r>
              <a:rPr lang="en-GB" sz="4267" b="1" kern="0">
                <a:solidFill>
                  <a:srgbClr val="000000"/>
                </a:solidFill>
                <a:latin typeface="Arial"/>
                <a:ea typeface="Arial"/>
                <a:cs typeface="Arial"/>
                <a:sym typeface="Arial"/>
              </a:rPr>
              <a:t>Agenda</a:t>
            </a:r>
            <a:endParaRPr sz="1867" kern="0">
              <a:solidFill>
                <a:srgbClr val="000000"/>
              </a:solidFill>
              <a:latin typeface="Arial"/>
              <a:ea typeface="Arial"/>
              <a:cs typeface="Arial"/>
              <a:sym typeface="Arial"/>
            </a:endParaRPr>
          </a:p>
        </p:txBody>
      </p:sp>
      <p:graphicFrame>
        <p:nvGraphicFramePr>
          <p:cNvPr id="3" name="Google Shape;890;g2593e1e3a5c_0_295">
            <a:extLst>
              <a:ext uri="{FF2B5EF4-FFF2-40B4-BE49-F238E27FC236}">
                <a16:creationId xmlns:a16="http://schemas.microsoft.com/office/drawing/2014/main" id="{4D836983-4160-1DD8-9C4F-DA055A7BC9DC}"/>
              </a:ext>
            </a:extLst>
          </p:cNvPr>
          <p:cNvGraphicFramePr/>
          <p:nvPr>
            <p:extLst>
              <p:ext uri="{D42A27DB-BD31-4B8C-83A1-F6EECF244321}">
                <p14:modId xmlns:p14="http://schemas.microsoft.com/office/powerpoint/2010/main" val="1694076195"/>
              </p:ext>
            </p:extLst>
          </p:nvPr>
        </p:nvGraphicFramePr>
        <p:xfrm>
          <a:off x="1094014" y="1616885"/>
          <a:ext cx="10259784" cy="3657360"/>
        </p:xfrm>
        <a:graphic>
          <a:graphicData uri="http://schemas.openxmlformats.org/drawingml/2006/table">
            <a:tbl>
              <a:tblPr>
                <a:noFill/>
              </a:tblPr>
              <a:tblGrid>
                <a:gridCol w="1973027">
                  <a:extLst>
                    <a:ext uri="{9D8B030D-6E8A-4147-A177-3AD203B41FA5}">
                      <a16:colId xmlns:a16="http://schemas.microsoft.com/office/drawing/2014/main" val="20000"/>
                    </a:ext>
                  </a:extLst>
                </a:gridCol>
                <a:gridCol w="5875420">
                  <a:extLst>
                    <a:ext uri="{9D8B030D-6E8A-4147-A177-3AD203B41FA5}">
                      <a16:colId xmlns:a16="http://schemas.microsoft.com/office/drawing/2014/main" val="20001"/>
                    </a:ext>
                  </a:extLst>
                </a:gridCol>
                <a:gridCol w="2411337">
                  <a:extLst>
                    <a:ext uri="{9D8B030D-6E8A-4147-A177-3AD203B41FA5}">
                      <a16:colId xmlns:a16="http://schemas.microsoft.com/office/drawing/2014/main" val="20002"/>
                    </a:ext>
                  </a:extLst>
                </a:gridCol>
              </a:tblGrid>
              <a:tr h="397774">
                <a:tc>
                  <a:txBody>
                    <a:bodyPr/>
                    <a:lstStyle/>
                    <a:p>
                      <a:pPr marL="0" lvl="0" indent="0" algn="l">
                        <a:lnSpc>
                          <a:spcPct val="100000"/>
                        </a:lnSpc>
                        <a:spcBef>
                          <a:spcPts val="0"/>
                        </a:spcBef>
                        <a:spcAft>
                          <a:spcPts val="0"/>
                        </a:spcAft>
                        <a:buNone/>
                      </a:pPr>
                      <a:r>
                        <a:rPr lang="en-GB" sz="1800" u="none" strike="noStrike" cap="none"/>
                        <a:t>13u05 – 13u10</a:t>
                      </a:r>
                    </a:p>
                  </a:txBody>
                  <a:tcPr marL="91425" marR="91425" marT="91425" marB="91425"/>
                </a:tc>
                <a:tc>
                  <a:txBody>
                    <a:bodyPr/>
                    <a:lstStyle/>
                    <a:p>
                      <a:pPr marL="0" lvl="0" indent="0" algn="l">
                        <a:lnSpc>
                          <a:spcPct val="100000"/>
                        </a:lnSpc>
                        <a:spcBef>
                          <a:spcPts val="0"/>
                        </a:spcBef>
                        <a:spcAft>
                          <a:spcPts val="0"/>
                        </a:spcAft>
                        <a:buNone/>
                      </a:pPr>
                      <a:r>
                        <a:rPr lang="en-US" sz="1800" u="none" strike="noStrike" cap="none"/>
                        <a:t>Welkom </a:t>
                      </a:r>
                      <a:r>
                        <a:rPr lang="en-US" sz="1800" u="none" strike="noStrike" cap="none" err="1"/>
                        <a:t>en</a:t>
                      </a:r>
                      <a:r>
                        <a:rPr lang="en-US" sz="1800" u="none" strike="noStrike" cap="none"/>
                        <a:t> </a:t>
                      </a:r>
                      <a:r>
                        <a:rPr lang="en-US" sz="1800" u="none" strike="noStrike" cap="none" err="1"/>
                        <a:t>inleiding</a:t>
                      </a:r>
                      <a:endParaRPr sz="1800" u="none" strike="noStrike" cap="none"/>
                    </a:p>
                  </a:txBody>
                  <a:tcPr marL="91425" marR="91425" marT="91425" marB="91425"/>
                </a:tc>
                <a:tc>
                  <a:txBody>
                    <a:bodyPr/>
                    <a:lstStyle/>
                    <a:p>
                      <a:pPr marL="0" lvl="0" indent="0" algn="l">
                        <a:lnSpc>
                          <a:spcPct val="100000"/>
                        </a:lnSpc>
                        <a:spcBef>
                          <a:spcPts val="0"/>
                        </a:spcBef>
                        <a:spcAft>
                          <a:spcPts val="0"/>
                        </a:spcAft>
                        <a:buNone/>
                      </a:pPr>
                      <a:r>
                        <a:rPr lang="en-GB" sz="1800"/>
                        <a:t>OSLO </a:t>
                      </a:r>
                    </a:p>
                  </a:txBody>
                  <a:tcPr marL="91425" marR="91425" marT="91425" marB="91425"/>
                </a:tc>
                <a:extLst>
                  <a:ext uri="{0D108BD9-81ED-4DB2-BD59-A6C34878D82A}">
                    <a16:rowId xmlns:a16="http://schemas.microsoft.com/office/drawing/2014/main" val="1726032991"/>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800"/>
                        <a:t>13</a:t>
                      </a:r>
                      <a:r>
                        <a:rPr lang="en-GB" sz="1800" u="none" strike="noStrike" cap="none"/>
                        <a:t>u10 – 13u15</a:t>
                      </a:r>
                      <a:endParaRPr lang="en-GB" sz="180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a:t>Wie-is-</a:t>
                      </a:r>
                      <a:r>
                        <a:rPr lang="en-GB" sz="1800" err="1"/>
                        <a:t>wie</a:t>
                      </a:r>
                      <a:r>
                        <a:rPr lang="en-GB" sz="1800"/>
                        <a:t>?</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err="1"/>
                        <a:t>Deelnemers</a:t>
                      </a:r>
                      <a:endParaRPr lang="en-GB" sz="1800" u="none" strike="noStrike" cap="none" err="1"/>
                    </a:p>
                  </a:txBody>
                  <a:tcPr marL="91425" marR="91425" marT="91425" marB="91425"/>
                </a:tc>
                <a:extLst>
                  <a:ext uri="{0D108BD9-81ED-4DB2-BD59-A6C34878D82A}">
                    <a16:rowId xmlns:a16="http://schemas.microsoft.com/office/drawing/2014/main" val="10000"/>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800"/>
                        <a:t>13u15 – 13u25</a:t>
                      </a:r>
                      <a:endParaRPr lang="en-GB"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u="none" strike="noStrike" cap="none" err="1"/>
                        <a:t>Aanleiding</a:t>
                      </a:r>
                      <a:r>
                        <a:rPr lang="en-GB" sz="1800" u="none" strike="noStrike" cap="none"/>
                        <a:t> </a:t>
                      </a:r>
                      <a:r>
                        <a:rPr lang="en-GB" sz="1800" u="none" strike="noStrike" cap="none" err="1"/>
                        <a:t>en</a:t>
                      </a:r>
                      <a:r>
                        <a:rPr lang="en-GB" sz="1800" u="none" strike="noStrike" cap="none"/>
                        <a:t> context</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Stad Antwerpen</a:t>
                      </a:r>
                      <a:endParaRPr lang="en-GB" sz="1800"/>
                    </a:p>
                  </a:txBody>
                  <a:tcPr marL="91425" marR="91425" marT="91425" marB="91425"/>
                </a:tc>
                <a:extLst>
                  <a:ext uri="{0D108BD9-81ED-4DB2-BD59-A6C34878D82A}">
                    <a16:rowId xmlns:a16="http://schemas.microsoft.com/office/drawing/2014/main" val="10001"/>
                  </a:ext>
                </a:extLst>
              </a:tr>
              <a:tr h="397774">
                <a:tc>
                  <a:txBody>
                    <a:bodyPr/>
                    <a:lstStyle/>
                    <a:p>
                      <a:pPr marL="0" lvl="0" indent="0" algn="l">
                        <a:lnSpc>
                          <a:spcPct val="100000"/>
                        </a:lnSpc>
                        <a:spcBef>
                          <a:spcPts val="0"/>
                        </a:spcBef>
                        <a:spcAft>
                          <a:spcPts val="0"/>
                        </a:spcAft>
                        <a:buNone/>
                      </a:pPr>
                      <a:r>
                        <a:rPr lang="en-GB" sz="1800"/>
                        <a:t>13u25 – 13u35</a:t>
                      </a:r>
                    </a:p>
                  </a:txBody>
                  <a:tcPr marL="91425" marR="91425" marT="91425" marB="91425"/>
                </a:tc>
                <a:tc>
                  <a:txBody>
                    <a:bodyPr/>
                    <a:lstStyle/>
                    <a:p>
                      <a:pPr marL="0" lvl="0" indent="0" algn="l">
                        <a:lnSpc>
                          <a:spcPct val="100000"/>
                        </a:lnSpc>
                        <a:spcBef>
                          <a:spcPts val="0"/>
                        </a:spcBef>
                        <a:spcAft>
                          <a:spcPts val="0"/>
                        </a:spcAft>
                        <a:buNone/>
                      </a:pPr>
                      <a:r>
                        <a:rPr lang="en-GB" sz="1800" u="none" strike="noStrike" cap="none"/>
                        <a:t>OSLO</a:t>
                      </a:r>
                    </a:p>
                  </a:txBody>
                  <a:tcPr marL="91425" marR="91425" marT="91425" marB="91425"/>
                </a:tc>
                <a:tc>
                  <a:txBody>
                    <a:bodyPr/>
                    <a:lstStyle/>
                    <a:p>
                      <a:pPr marL="0" lvl="0" indent="0" algn="l">
                        <a:lnSpc>
                          <a:spcPct val="100000"/>
                        </a:lnSpc>
                        <a:spcBef>
                          <a:spcPts val="0"/>
                        </a:spcBef>
                        <a:spcAft>
                          <a:spcPts val="0"/>
                        </a:spcAft>
                        <a:buNone/>
                      </a:pPr>
                      <a:r>
                        <a:rPr lang="en-GB" sz="1800"/>
                        <a:t>OSLO</a:t>
                      </a:r>
                    </a:p>
                  </a:txBody>
                  <a:tcPr marL="91425" marR="91425" marT="91425" marB="91425"/>
                </a:tc>
                <a:extLst>
                  <a:ext uri="{0D108BD9-81ED-4DB2-BD59-A6C34878D82A}">
                    <a16:rowId xmlns:a16="http://schemas.microsoft.com/office/drawing/2014/main" val="562002946"/>
                  </a:ext>
                </a:extLst>
              </a:tr>
              <a:tr h="397774">
                <a:tc>
                  <a:txBody>
                    <a:bodyPr/>
                    <a:lstStyle/>
                    <a:p>
                      <a:pPr marL="0" lvl="0" indent="0" algn="l">
                        <a:lnSpc>
                          <a:spcPct val="100000"/>
                        </a:lnSpc>
                        <a:spcBef>
                          <a:spcPts val="0"/>
                        </a:spcBef>
                        <a:spcAft>
                          <a:spcPts val="0"/>
                        </a:spcAft>
                        <a:buNone/>
                      </a:pPr>
                      <a:r>
                        <a:rPr lang="en-GB" sz="1800"/>
                        <a:t>13u35 – 13u45</a:t>
                      </a:r>
                    </a:p>
                  </a:txBody>
                  <a:tcPr marL="91425" marR="91425" marT="91425" marB="91425"/>
                </a:tc>
                <a:tc>
                  <a:txBody>
                    <a:bodyPr/>
                    <a:lstStyle/>
                    <a:p>
                      <a:pPr lvl="0" algn="l">
                        <a:lnSpc>
                          <a:spcPct val="100000"/>
                        </a:lnSpc>
                        <a:spcBef>
                          <a:spcPts val="0"/>
                        </a:spcBef>
                        <a:spcAft>
                          <a:spcPts val="0"/>
                        </a:spcAft>
                        <a:buNone/>
                      </a:pPr>
                      <a:r>
                        <a:rPr lang="en-GB" sz="1800" b="0" i="0" u="none" strike="noStrike" cap="none" noProof="0" err="1">
                          <a:solidFill>
                            <a:srgbClr val="373636"/>
                          </a:solidFill>
                          <a:latin typeface="Arial"/>
                        </a:rPr>
                        <a:t>Samenvatting</a:t>
                      </a:r>
                      <a:r>
                        <a:rPr lang="en-GB" sz="1800" b="0" i="0" u="none" strike="noStrike" cap="none" noProof="0">
                          <a:solidFill>
                            <a:srgbClr val="373636"/>
                          </a:solidFill>
                          <a:latin typeface="Arial"/>
                        </a:rPr>
                        <a:t> business </a:t>
                      </a:r>
                      <a:r>
                        <a:rPr lang="en-GB" sz="1800" b="0" i="0" u="none" strike="noStrike" cap="none" noProof="0" err="1">
                          <a:solidFill>
                            <a:srgbClr val="373636"/>
                          </a:solidFill>
                          <a:latin typeface="Arial"/>
                        </a:rPr>
                        <a:t>werkgroep</a:t>
                      </a:r>
                    </a:p>
                  </a:txBody>
                  <a:tcPr marL="91425" marR="91425" marT="91425" marB="91425"/>
                </a:tc>
                <a:tc>
                  <a:txBody>
                    <a:bodyPr/>
                    <a:lstStyle/>
                    <a:p>
                      <a:pPr marL="0" lvl="0" indent="0" algn="l">
                        <a:lnSpc>
                          <a:spcPct val="100000"/>
                        </a:lnSpc>
                        <a:spcBef>
                          <a:spcPts val="0"/>
                        </a:spcBef>
                        <a:spcAft>
                          <a:spcPts val="0"/>
                        </a:spcAft>
                        <a:buNone/>
                      </a:pPr>
                      <a:r>
                        <a:rPr lang="en-GB" sz="1800"/>
                        <a:t>OSLO</a:t>
                      </a:r>
                    </a:p>
                  </a:txBody>
                  <a:tcPr marL="91425" marR="91425" marT="91425" marB="91425"/>
                </a:tc>
                <a:extLst>
                  <a:ext uri="{0D108BD9-81ED-4DB2-BD59-A6C34878D82A}">
                    <a16:rowId xmlns:a16="http://schemas.microsoft.com/office/drawing/2014/main" val="2292046699"/>
                  </a:ext>
                </a:extLst>
              </a:tr>
              <a:tr h="397774">
                <a:tc>
                  <a:txBody>
                    <a:bodyPr/>
                    <a:lstStyle/>
                    <a:p>
                      <a:pPr marL="0" lvl="0" indent="0" algn="l">
                        <a:lnSpc>
                          <a:spcPct val="100000"/>
                        </a:lnSpc>
                        <a:spcBef>
                          <a:spcPts val="0"/>
                        </a:spcBef>
                        <a:spcAft>
                          <a:spcPts val="0"/>
                        </a:spcAft>
                        <a:buNone/>
                      </a:pPr>
                      <a:r>
                        <a:rPr lang="en-GB" sz="1800"/>
                        <a:t>13u45 - 14u00</a:t>
                      </a:r>
                    </a:p>
                  </a:txBody>
                  <a:tcPr marL="91425" marR="91425" marT="91425" marB="91425"/>
                </a:tc>
                <a:tc>
                  <a:txBody>
                    <a:bodyPr/>
                    <a:lstStyle/>
                    <a:p>
                      <a:pPr marL="0" lvl="0" indent="0" algn="l">
                        <a:lnSpc>
                          <a:spcPct val="100000"/>
                        </a:lnSpc>
                        <a:spcBef>
                          <a:spcPts val="0"/>
                        </a:spcBef>
                        <a:spcAft>
                          <a:spcPts val="0"/>
                        </a:spcAft>
                        <a:buNone/>
                      </a:pPr>
                      <a:r>
                        <a:rPr lang="en-GB" sz="1800" u="none" strike="noStrike" cap="none" err="1"/>
                        <a:t>Toelichting</a:t>
                      </a:r>
                      <a:r>
                        <a:rPr lang="en-GB" sz="1800" u="none" strike="noStrike" cap="none"/>
                        <a:t> UML</a:t>
                      </a:r>
                    </a:p>
                  </a:txBody>
                  <a:tcPr marL="91425" marR="91425" marT="91425" marB="91425"/>
                </a:tc>
                <a:tc>
                  <a:txBody>
                    <a:bodyPr/>
                    <a:lstStyle/>
                    <a:p>
                      <a:pPr marL="0" lvl="0" indent="0" algn="l">
                        <a:lnSpc>
                          <a:spcPct val="100000"/>
                        </a:lnSpc>
                        <a:spcBef>
                          <a:spcPts val="0"/>
                        </a:spcBef>
                        <a:spcAft>
                          <a:spcPts val="0"/>
                        </a:spcAft>
                        <a:buNone/>
                      </a:pPr>
                      <a:r>
                        <a:rPr lang="en-GB" sz="1800"/>
                        <a:t>OSLO</a:t>
                      </a:r>
                    </a:p>
                  </a:txBody>
                  <a:tcPr marL="91425" marR="91425" marT="91425" marB="91425"/>
                </a:tc>
                <a:extLst>
                  <a:ext uri="{0D108BD9-81ED-4DB2-BD59-A6C34878D82A}">
                    <a16:rowId xmlns:a16="http://schemas.microsoft.com/office/drawing/2014/main" val="2702396474"/>
                  </a:ext>
                </a:extLst>
              </a:tr>
              <a:tr h="397774">
                <a:tc>
                  <a:txBody>
                    <a:bodyPr/>
                    <a:lstStyle/>
                    <a:p>
                      <a:pPr lvl="0" algn="l">
                        <a:lnSpc>
                          <a:spcPct val="100000"/>
                        </a:lnSpc>
                        <a:spcBef>
                          <a:spcPts val="0"/>
                        </a:spcBef>
                        <a:spcAft>
                          <a:spcPts val="0"/>
                        </a:spcAft>
                        <a:buNone/>
                      </a:pPr>
                      <a:r>
                        <a:rPr lang="en-GB" sz="1800" b="0" i="0" u="none" strike="noStrike" noProof="0">
                          <a:solidFill>
                            <a:srgbClr val="373636"/>
                          </a:solidFill>
                          <a:latin typeface="Arial"/>
                        </a:rPr>
                        <a:t>14u00 – 15u45</a:t>
                      </a:r>
                    </a:p>
                  </a:txBody>
                  <a:tcPr marL="91425" marR="91425" marT="91425" marB="91425"/>
                </a:tc>
                <a:tc>
                  <a:txBody>
                    <a:bodyPr/>
                    <a:lstStyle/>
                    <a:p>
                      <a:pPr marL="0" lvl="0" indent="0" algn="l">
                        <a:lnSpc>
                          <a:spcPct val="100000"/>
                        </a:lnSpc>
                        <a:spcBef>
                          <a:spcPts val="0"/>
                        </a:spcBef>
                        <a:spcAft>
                          <a:spcPts val="0"/>
                        </a:spcAft>
                        <a:buNone/>
                      </a:pPr>
                      <a:r>
                        <a:rPr lang="en-GB" sz="1800" u="none" strike="noStrike" cap="none"/>
                        <a:t>Sneuvelmodel adhv drie storylines</a:t>
                      </a:r>
                      <a:endParaRPr lang="en-GB" sz="1800" u="none" strike="noStrike" cap="none" err="1"/>
                    </a:p>
                  </a:txBody>
                  <a:tcPr marL="91425" marR="91425" marT="91425" marB="91425"/>
                </a:tc>
                <a:tc>
                  <a:txBody>
                    <a:bodyPr/>
                    <a:lstStyle/>
                    <a:p>
                      <a:pPr marL="0" lvl="0" indent="0" algn="l">
                        <a:lnSpc>
                          <a:spcPct val="100000"/>
                        </a:lnSpc>
                        <a:spcBef>
                          <a:spcPts val="0"/>
                        </a:spcBef>
                        <a:spcAft>
                          <a:spcPts val="0"/>
                        </a:spcAft>
                        <a:buNone/>
                      </a:pPr>
                      <a:r>
                        <a:rPr lang="en-GB" sz="1800"/>
                        <a:t>OSLO</a:t>
                      </a:r>
                    </a:p>
                  </a:txBody>
                  <a:tcPr marL="91425" marR="91425" marT="91425" marB="91425"/>
                </a:tc>
                <a:extLst>
                  <a:ext uri="{0D108BD9-81ED-4DB2-BD59-A6C34878D82A}">
                    <a16:rowId xmlns:a16="http://schemas.microsoft.com/office/drawing/2014/main" val="2713890458"/>
                  </a:ext>
                </a:extLst>
              </a:tr>
              <a:tr h="453375">
                <a:tc>
                  <a:txBody>
                    <a:bodyPr/>
                    <a:lstStyle/>
                    <a:p>
                      <a:pPr marL="0" marR="0" lvl="0" indent="0" algn="l" rtl="0">
                        <a:lnSpc>
                          <a:spcPct val="100000"/>
                        </a:lnSpc>
                        <a:spcBef>
                          <a:spcPts val="0"/>
                        </a:spcBef>
                        <a:spcAft>
                          <a:spcPts val="0"/>
                        </a:spcAft>
                        <a:buClr>
                          <a:srgbClr val="000000"/>
                        </a:buClr>
                        <a:buSzPts val="1400"/>
                        <a:buFont typeface="Arial"/>
                        <a:buNone/>
                      </a:pPr>
                      <a:r>
                        <a:rPr lang="en-GB" sz="1800"/>
                        <a:t>15u45</a:t>
                      </a:r>
                      <a:r>
                        <a:rPr lang="en-GB" sz="1800" u="none" strike="noStrike" cap="none"/>
                        <a:t> </a:t>
                      </a:r>
                      <a:r>
                        <a:rPr lang="en-GB" sz="1800" b="0" i="0" u="none" strike="noStrike" cap="none" noProof="0">
                          <a:solidFill>
                            <a:srgbClr val="373636"/>
                          </a:solidFill>
                          <a:latin typeface="Arial"/>
                        </a:rPr>
                        <a:t>–</a:t>
                      </a:r>
                      <a:r>
                        <a:rPr lang="en-GB" sz="1800" u="none" strike="noStrike" cap="none"/>
                        <a:t> </a:t>
                      </a:r>
                      <a:r>
                        <a:rPr lang="en-GB" sz="1800"/>
                        <a:t>16u00</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u="none" strike="noStrike" cap="none"/>
                        <a:t>Q&amp;A </a:t>
                      </a:r>
                      <a:r>
                        <a:rPr lang="en-GB" sz="1800" u="none" strike="noStrike" cap="none" err="1"/>
                        <a:t>en</a:t>
                      </a:r>
                      <a:r>
                        <a:rPr lang="en-GB" sz="1800" u="none" strike="noStrike" cap="none"/>
                        <a:t> </a:t>
                      </a:r>
                      <a:r>
                        <a:rPr lang="en-GB" sz="1800" u="none" strike="noStrike" cap="none" err="1"/>
                        <a:t>volgende</a:t>
                      </a:r>
                      <a:r>
                        <a:rPr lang="en-GB" sz="1800" u="none" strike="noStrike" cap="none"/>
                        <a:t> </a:t>
                      </a:r>
                      <a:r>
                        <a:rPr lang="en-GB" sz="1800" u="none" strike="noStrike" cap="none" err="1"/>
                        <a:t>stappen</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a:t>OSLO </a:t>
                      </a:r>
                      <a:endParaRPr sz="1800" u="none" strike="noStrike" cap="none"/>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FC47-BD25-BB99-A440-726E38500080}"/>
              </a:ext>
            </a:extLst>
          </p:cNvPr>
          <p:cNvSpPr>
            <a:spLocks noGrp="1"/>
          </p:cNvSpPr>
          <p:nvPr>
            <p:ph type="title"/>
          </p:nvPr>
        </p:nvSpPr>
        <p:spPr/>
        <p:txBody>
          <a:bodyPr/>
          <a:lstStyle/>
          <a:p>
            <a:r>
              <a:rPr lang="en-US" sz="3600" b="1" kern="1200">
                <a:solidFill>
                  <a:srgbClr val="000000"/>
                </a:solidFill>
                <a:latin typeface="Arial"/>
                <a:ea typeface="+mn-ea"/>
                <a:cs typeface="Arial"/>
              </a:rPr>
              <a:t>Brainstorm</a:t>
            </a:r>
          </a:p>
        </p:txBody>
      </p:sp>
      <p:pic>
        <p:nvPicPr>
          <p:cNvPr id="7" name="Picture 6" descr="A white board with yellow sticky notes on it&#10;&#10;Description automatically generated">
            <a:extLst>
              <a:ext uri="{FF2B5EF4-FFF2-40B4-BE49-F238E27FC236}">
                <a16:creationId xmlns:a16="http://schemas.microsoft.com/office/drawing/2014/main" id="{3F36A3A7-D7BC-31D2-6C83-868770CC22D7}"/>
              </a:ext>
            </a:extLst>
          </p:cNvPr>
          <p:cNvPicPr>
            <a:picLocks noChangeAspect="1"/>
          </p:cNvPicPr>
          <p:nvPr/>
        </p:nvPicPr>
        <p:blipFill rotWithShape="1">
          <a:blip r:embed="rId2"/>
          <a:srcRect l="15174" t="73" b="170"/>
          <a:stretch/>
        </p:blipFill>
        <p:spPr>
          <a:xfrm>
            <a:off x="7039476" y="141371"/>
            <a:ext cx="4653916" cy="4104794"/>
          </a:xfrm>
          <a:prstGeom prst="rect">
            <a:avLst/>
          </a:prstGeom>
        </p:spPr>
      </p:pic>
      <p:pic>
        <p:nvPicPr>
          <p:cNvPr id="9" name="Picture 8" descr="A white board with sticky notes on it&#10;&#10;Description automatically generated">
            <a:extLst>
              <a:ext uri="{FF2B5EF4-FFF2-40B4-BE49-F238E27FC236}">
                <a16:creationId xmlns:a16="http://schemas.microsoft.com/office/drawing/2014/main" id="{D108017A-5574-7FE3-A890-6C54174CF4B4}"/>
              </a:ext>
            </a:extLst>
          </p:cNvPr>
          <p:cNvPicPr>
            <a:picLocks noChangeAspect="1"/>
          </p:cNvPicPr>
          <p:nvPr/>
        </p:nvPicPr>
        <p:blipFill>
          <a:blip r:embed="rId3"/>
          <a:stretch>
            <a:fillRect/>
          </a:stretch>
        </p:blipFill>
        <p:spPr>
          <a:xfrm rot="5400000">
            <a:off x="3316705" y="652713"/>
            <a:ext cx="4114800" cy="3086100"/>
          </a:xfrm>
          <a:prstGeom prst="rect">
            <a:avLst/>
          </a:prstGeom>
        </p:spPr>
      </p:pic>
      <p:pic>
        <p:nvPicPr>
          <p:cNvPr id="11" name="Picture 10" descr="A hand holding a sign with sticky notes&#10;&#10;Description automatically generated">
            <a:extLst>
              <a:ext uri="{FF2B5EF4-FFF2-40B4-BE49-F238E27FC236}">
                <a16:creationId xmlns:a16="http://schemas.microsoft.com/office/drawing/2014/main" id="{377BD09D-3E38-597E-DD12-02905AC12384}"/>
              </a:ext>
            </a:extLst>
          </p:cNvPr>
          <p:cNvPicPr>
            <a:picLocks noChangeAspect="1"/>
          </p:cNvPicPr>
          <p:nvPr/>
        </p:nvPicPr>
        <p:blipFill rotWithShape="1">
          <a:blip r:embed="rId4"/>
          <a:srcRect t="11926" b="270"/>
          <a:stretch/>
        </p:blipFill>
        <p:spPr>
          <a:xfrm>
            <a:off x="4171952" y="4051635"/>
            <a:ext cx="4233111" cy="2811117"/>
          </a:xfrm>
          <a:prstGeom prst="rect">
            <a:avLst/>
          </a:prstGeom>
        </p:spPr>
      </p:pic>
      <p:pic>
        <p:nvPicPr>
          <p:cNvPr id="17" name="Picture 16" descr="A white board with many sticky notes&#10;&#10;Description automatically generated">
            <a:extLst>
              <a:ext uri="{FF2B5EF4-FFF2-40B4-BE49-F238E27FC236}">
                <a16:creationId xmlns:a16="http://schemas.microsoft.com/office/drawing/2014/main" id="{90582915-5770-44D4-AF71-E3B6230EAB59}"/>
              </a:ext>
            </a:extLst>
          </p:cNvPr>
          <p:cNvPicPr>
            <a:picLocks noChangeAspect="1"/>
          </p:cNvPicPr>
          <p:nvPr/>
        </p:nvPicPr>
        <p:blipFill rotWithShape="1">
          <a:blip r:embed="rId5"/>
          <a:srcRect l="6044"/>
          <a:stretch/>
        </p:blipFill>
        <p:spPr>
          <a:xfrm rot="5400000">
            <a:off x="-10126" y="1530915"/>
            <a:ext cx="4156873" cy="3266574"/>
          </a:xfrm>
          <a:prstGeom prst="rect">
            <a:avLst/>
          </a:prstGeom>
        </p:spPr>
      </p:pic>
      <p:pic>
        <p:nvPicPr>
          <p:cNvPr id="15" name="Picture 14" descr="A white board with many sticky notes&#10;&#10;Description automatically generated">
            <a:extLst>
              <a:ext uri="{FF2B5EF4-FFF2-40B4-BE49-F238E27FC236}">
                <a16:creationId xmlns:a16="http://schemas.microsoft.com/office/drawing/2014/main" id="{46EF293F-8BCC-3180-FD71-0B0088D1288E}"/>
              </a:ext>
            </a:extLst>
          </p:cNvPr>
          <p:cNvPicPr>
            <a:picLocks noChangeAspect="1"/>
          </p:cNvPicPr>
          <p:nvPr/>
        </p:nvPicPr>
        <p:blipFill rotWithShape="1">
          <a:blip r:embed="rId6"/>
          <a:srcRect l="7407" t="-1917"/>
          <a:stretch/>
        </p:blipFill>
        <p:spPr>
          <a:xfrm rot="5400000">
            <a:off x="572504" y="3928310"/>
            <a:ext cx="3763583" cy="3196352"/>
          </a:xfrm>
          <a:prstGeom prst="rect">
            <a:avLst/>
          </a:prstGeom>
        </p:spPr>
      </p:pic>
      <p:pic>
        <p:nvPicPr>
          <p:cNvPr id="8" name="Picture 7" descr="A white board with yellow sticky notes on it&#10;&#10;Description automatically generated">
            <a:extLst>
              <a:ext uri="{FF2B5EF4-FFF2-40B4-BE49-F238E27FC236}">
                <a16:creationId xmlns:a16="http://schemas.microsoft.com/office/drawing/2014/main" id="{9D8DB619-0AC0-BD83-30B8-E5F5723A1B14}"/>
              </a:ext>
            </a:extLst>
          </p:cNvPr>
          <p:cNvPicPr>
            <a:picLocks noChangeAspect="1"/>
          </p:cNvPicPr>
          <p:nvPr/>
        </p:nvPicPr>
        <p:blipFill rotWithShape="1">
          <a:blip r:embed="rId7"/>
          <a:srcRect l="-251" t="9797" r="251" b="11149"/>
          <a:stretch/>
        </p:blipFill>
        <p:spPr>
          <a:xfrm>
            <a:off x="5262610" y="1712495"/>
            <a:ext cx="4002517" cy="2341391"/>
          </a:xfrm>
          <a:prstGeom prst="rect">
            <a:avLst/>
          </a:prstGeom>
        </p:spPr>
      </p:pic>
      <p:pic>
        <p:nvPicPr>
          <p:cNvPr id="14" name="Picture 13" descr="A white board with sticky notes on it&#10;&#10;Description automatically generated">
            <a:extLst>
              <a:ext uri="{FF2B5EF4-FFF2-40B4-BE49-F238E27FC236}">
                <a16:creationId xmlns:a16="http://schemas.microsoft.com/office/drawing/2014/main" id="{5960F4B5-D7B2-54B8-0004-ED8BD382826F}"/>
              </a:ext>
            </a:extLst>
          </p:cNvPr>
          <p:cNvPicPr>
            <a:picLocks noChangeAspect="1"/>
          </p:cNvPicPr>
          <p:nvPr/>
        </p:nvPicPr>
        <p:blipFill rotWithShape="1">
          <a:blip r:embed="rId8"/>
          <a:srcRect l="10732" t="974"/>
          <a:stretch/>
        </p:blipFill>
        <p:spPr>
          <a:xfrm rot="5400000">
            <a:off x="8232607" y="3617495"/>
            <a:ext cx="4174528" cy="3406966"/>
          </a:xfrm>
          <a:prstGeom prst="rect">
            <a:avLst/>
          </a:prstGeom>
        </p:spPr>
      </p:pic>
    </p:spTree>
    <p:extLst>
      <p:ext uri="{BB962C8B-B14F-4D97-AF65-F5344CB8AC3E}">
        <p14:creationId xmlns:p14="http://schemas.microsoft.com/office/powerpoint/2010/main" val="4001848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27682c75e5e_0_252"/>
          <p:cNvSpPr/>
          <p:nvPr/>
        </p:nvSpPr>
        <p:spPr>
          <a:xfrm>
            <a:off x="745180" y="5592841"/>
            <a:ext cx="2032000" cy="984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
        <p:nvSpPr>
          <p:cNvPr id="541" name="Google Shape;541;g27682c75e5e_0_252"/>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defTabSz="1219170">
              <a:buClr>
                <a:srgbClr val="000000"/>
              </a:buClr>
              <a:buSzPts val="3200"/>
            </a:pPr>
            <a:r>
              <a:rPr lang="en-GB" sz="3600" b="1">
                <a:solidFill>
                  <a:srgbClr val="000000"/>
                </a:solidFill>
                <a:latin typeface="Arial"/>
                <a:cs typeface="Arial"/>
                <a:sym typeface="Arial"/>
              </a:rPr>
              <a:t>VLOCA </a:t>
            </a:r>
            <a:r>
              <a:rPr lang="en-GB" sz="3600" b="1" err="1">
                <a:solidFill>
                  <a:srgbClr val="000000"/>
                </a:solidFill>
                <a:latin typeface="Arial"/>
                <a:cs typeface="Arial"/>
                <a:sym typeface="Arial"/>
              </a:rPr>
              <a:t>werkgroepen</a:t>
            </a:r>
            <a:endParaRPr lang="en-BE" sz="3600" b="1" err="1">
              <a:solidFill>
                <a:srgbClr val="000000"/>
              </a:solidFill>
              <a:latin typeface="Arial"/>
              <a:cs typeface="Arial"/>
              <a:sym typeface="Arial"/>
            </a:endParaRPr>
          </a:p>
        </p:txBody>
      </p:sp>
      <p:sp>
        <p:nvSpPr>
          <p:cNvPr id="542" name="Google Shape;542;g27682c75e5e_0_252"/>
          <p:cNvSpPr/>
          <p:nvPr/>
        </p:nvSpPr>
        <p:spPr>
          <a:xfrm>
            <a:off x="1839280" y="1803397"/>
            <a:ext cx="1598923" cy="1598923"/>
          </a:xfrm>
          <a:custGeom>
            <a:avLst/>
            <a:gdLst/>
            <a:ahLst/>
            <a:cxnLst/>
            <a:rect l="l" t="t" r="r" b="b"/>
            <a:pathLst>
              <a:path w="11067" h="11067" fill="none" extrusionOk="0">
                <a:moveTo>
                  <a:pt x="7272" y="9707"/>
                </a:moveTo>
                <a:lnTo>
                  <a:pt x="7955" y="10390"/>
                </a:lnTo>
                <a:lnTo>
                  <a:pt x="7477" y="10868"/>
                </a:lnTo>
                <a:cubicBezTo>
                  <a:pt x="7401" y="10938"/>
                  <a:pt x="7453" y="11067"/>
                  <a:pt x="7558" y="11061"/>
                </a:cubicBezTo>
                <a:lnTo>
                  <a:pt x="10961" y="10962"/>
                </a:lnTo>
                <a:lnTo>
                  <a:pt x="11060" y="7559"/>
                </a:lnTo>
                <a:cubicBezTo>
                  <a:pt x="11066" y="7454"/>
                  <a:pt x="10938" y="7401"/>
                  <a:pt x="10868" y="7477"/>
                </a:cubicBezTo>
                <a:lnTo>
                  <a:pt x="10389" y="7950"/>
                </a:lnTo>
                <a:lnTo>
                  <a:pt x="9706" y="7273"/>
                </a:lnTo>
                <a:cubicBezTo>
                  <a:pt x="10500" y="5499"/>
                  <a:pt x="10173" y="3339"/>
                  <a:pt x="8714" y="1886"/>
                </a:cubicBezTo>
                <a:cubicBezTo>
                  <a:pt x="6829" y="1"/>
                  <a:pt x="3771" y="1"/>
                  <a:pt x="1885" y="1886"/>
                </a:cubicBezTo>
                <a:cubicBezTo>
                  <a:pt x="0" y="3771"/>
                  <a:pt x="0" y="6830"/>
                  <a:pt x="1885" y="8715"/>
                </a:cubicBezTo>
                <a:cubicBezTo>
                  <a:pt x="3345" y="10168"/>
                  <a:pt x="5498" y="10501"/>
                  <a:pt x="7272" y="9707"/>
                </a:cubicBezTo>
                <a:close/>
              </a:path>
            </a:pathLst>
          </a:custGeom>
          <a:noFill/>
          <a:ln w="19050" cap="flat" cmpd="sng">
            <a:solidFill>
              <a:srgbClr val="E3D100"/>
            </a:solidFill>
            <a:prstDash val="solid"/>
            <a:miter lim="5836"/>
            <a:headEnd type="none" w="sm" len="sm"/>
            <a:tailEnd type="none" w="sm" len="sm"/>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43" name="Google Shape;543;g27682c75e5e_0_252"/>
          <p:cNvSpPr/>
          <p:nvPr/>
        </p:nvSpPr>
        <p:spPr>
          <a:xfrm>
            <a:off x="3618373" y="2325383"/>
            <a:ext cx="1598779" cy="1598923"/>
          </a:xfrm>
          <a:custGeom>
            <a:avLst/>
            <a:gdLst/>
            <a:ahLst/>
            <a:cxnLst/>
            <a:rect l="l" t="t" r="r" b="b"/>
            <a:pathLst>
              <a:path w="11066" h="11067" fill="none" extrusionOk="0">
                <a:moveTo>
                  <a:pt x="9706" y="3794"/>
                </a:moveTo>
                <a:lnTo>
                  <a:pt x="10389" y="3111"/>
                </a:lnTo>
                <a:lnTo>
                  <a:pt x="10867" y="3590"/>
                </a:lnTo>
                <a:cubicBezTo>
                  <a:pt x="10943" y="3666"/>
                  <a:pt x="11066" y="3613"/>
                  <a:pt x="11066" y="3508"/>
                </a:cubicBezTo>
                <a:lnTo>
                  <a:pt x="10967" y="106"/>
                </a:lnTo>
                <a:lnTo>
                  <a:pt x="7558" y="6"/>
                </a:lnTo>
                <a:cubicBezTo>
                  <a:pt x="7459" y="1"/>
                  <a:pt x="7401" y="129"/>
                  <a:pt x="7476" y="199"/>
                </a:cubicBezTo>
                <a:lnTo>
                  <a:pt x="7955" y="678"/>
                </a:lnTo>
                <a:lnTo>
                  <a:pt x="7272" y="1361"/>
                </a:lnTo>
                <a:cubicBezTo>
                  <a:pt x="5498" y="567"/>
                  <a:pt x="3344" y="894"/>
                  <a:pt x="1885" y="2353"/>
                </a:cubicBezTo>
                <a:cubicBezTo>
                  <a:pt x="0" y="4238"/>
                  <a:pt x="0" y="7296"/>
                  <a:pt x="1885" y="9181"/>
                </a:cubicBezTo>
                <a:cubicBezTo>
                  <a:pt x="3770" y="11066"/>
                  <a:pt x="6829" y="11066"/>
                  <a:pt x="8714" y="9181"/>
                </a:cubicBezTo>
                <a:cubicBezTo>
                  <a:pt x="10173" y="7722"/>
                  <a:pt x="10506" y="5569"/>
                  <a:pt x="9706" y="3794"/>
                </a:cubicBezTo>
                <a:close/>
              </a:path>
            </a:pathLst>
          </a:custGeom>
          <a:noFill/>
          <a:ln w="19050" cap="flat" cmpd="sng">
            <a:solidFill>
              <a:srgbClr val="B9AC00"/>
            </a:solidFill>
            <a:prstDash val="solid"/>
            <a:miter lim="5836"/>
            <a:headEnd type="none" w="sm" len="sm"/>
            <a:tailEnd type="none" w="sm" len="sm"/>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44" name="Google Shape;544;g27682c75e5e_0_252"/>
          <p:cNvSpPr/>
          <p:nvPr/>
        </p:nvSpPr>
        <p:spPr>
          <a:xfrm>
            <a:off x="5397325" y="1803397"/>
            <a:ext cx="1598056" cy="1598923"/>
          </a:xfrm>
          <a:custGeom>
            <a:avLst/>
            <a:gdLst/>
            <a:ahLst/>
            <a:cxnLst/>
            <a:rect l="l" t="t" r="r" b="b"/>
            <a:pathLst>
              <a:path w="11061" h="11067" fill="none" extrusionOk="0">
                <a:moveTo>
                  <a:pt x="7272" y="9707"/>
                </a:moveTo>
                <a:lnTo>
                  <a:pt x="7949" y="10390"/>
                </a:lnTo>
                <a:lnTo>
                  <a:pt x="7471" y="10868"/>
                </a:lnTo>
                <a:cubicBezTo>
                  <a:pt x="7401" y="10938"/>
                  <a:pt x="7453" y="11067"/>
                  <a:pt x="7558" y="11061"/>
                </a:cubicBezTo>
                <a:lnTo>
                  <a:pt x="10961" y="10962"/>
                </a:lnTo>
                <a:lnTo>
                  <a:pt x="11060" y="7559"/>
                </a:lnTo>
                <a:cubicBezTo>
                  <a:pt x="11060" y="7454"/>
                  <a:pt x="10938" y="7401"/>
                  <a:pt x="10862" y="7477"/>
                </a:cubicBezTo>
                <a:lnTo>
                  <a:pt x="10383" y="7950"/>
                </a:lnTo>
                <a:lnTo>
                  <a:pt x="9706" y="7273"/>
                </a:lnTo>
                <a:cubicBezTo>
                  <a:pt x="10500" y="5499"/>
                  <a:pt x="10167" y="3339"/>
                  <a:pt x="8714" y="1886"/>
                </a:cubicBezTo>
                <a:cubicBezTo>
                  <a:pt x="6829" y="1"/>
                  <a:pt x="3771" y="1"/>
                  <a:pt x="1886" y="1886"/>
                </a:cubicBezTo>
                <a:cubicBezTo>
                  <a:pt x="0" y="3771"/>
                  <a:pt x="0" y="6830"/>
                  <a:pt x="1886" y="8715"/>
                </a:cubicBezTo>
                <a:cubicBezTo>
                  <a:pt x="3339" y="10168"/>
                  <a:pt x="5492" y="10501"/>
                  <a:pt x="7272" y="9707"/>
                </a:cubicBezTo>
                <a:close/>
              </a:path>
            </a:pathLst>
          </a:custGeom>
          <a:solidFill>
            <a:srgbClr val="009596"/>
          </a:solidFill>
          <a:ln w="19050" cap="flat" cmpd="sng">
            <a:solidFill>
              <a:srgbClr val="009596"/>
            </a:solidFill>
            <a:prstDash val="solid"/>
            <a:miter lim="5836"/>
            <a:headEnd type="none" w="sm" len="sm"/>
            <a:tailEnd type="none" w="sm" len="sm"/>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45" name="Google Shape;545;g27682c75e5e_0_252"/>
          <p:cNvSpPr/>
          <p:nvPr/>
        </p:nvSpPr>
        <p:spPr>
          <a:xfrm>
            <a:off x="7175551" y="2325383"/>
            <a:ext cx="1598779" cy="1598923"/>
          </a:xfrm>
          <a:custGeom>
            <a:avLst/>
            <a:gdLst/>
            <a:ahLst/>
            <a:cxnLst/>
            <a:rect l="l" t="t" r="r" b="b"/>
            <a:pathLst>
              <a:path w="11066" h="11067" fill="none" extrusionOk="0">
                <a:moveTo>
                  <a:pt x="9706" y="3794"/>
                </a:moveTo>
                <a:lnTo>
                  <a:pt x="10389" y="3111"/>
                </a:lnTo>
                <a:lnTo>
                  <a:pt x="10862" y="3590"/>
                </a:lnTo>
                <a:cubicBezTo>
                  <a:pt x="10937" y="3666"/>
                  <a:pt x="11066" y="3613"/>
                  <a:pt x="11060" y="3508"/>
                </a:cubicBezTo>
                <a:lnTo>
                  <a:pt x="10961" y="106"/>
                </a:lnTo>
                <a:lnTo>
                  <a:pt x="7558" y="6"/>
                </a:lnTo>
                <a:cubicBezTo>
                  <a:pt x="7453" y="1"/>
                  <a:pt x="7401" y="129"/>
                  <a:pt x="7471" y="199"/>
                </a:cubicBezTo>
                <a:lnTo>
                  <a:pt x="7949" y="678"/>
                </a:lnTo>
                <a:lnTo>
                  <a:pt x="7272" y="1361"/>
                </a:lnTo>
                <a:cubicBezTo>
                  <a:pt x="5498" y="567"/>
                  <a:pt x="3339" y="894"/>
                  <a:pt x="1885" y="2353"/>
                </a:cubicBezTo>
                <a:cubicBezTo>
                  <a:pt x="0" y="4238"/>
                  <a:pt x="0" y="7296"/>
                  <a:pt x="1885" y="9181"/>
                </a:cubicBezTo>
                <a:cubicBezTo>
                  <a:pt x="3770" y="11066"/>
                  <a:pt x="6829" y="11066"/>
                  <a:pt x="8714" y="9181"/>
                </a:cubicBezTo>
                <a:cubicBezTo>
                  <a:pt x="10167" y="7722"/>
                  <a:pt x="10500" y="5569"/>
                  <a:pt x="9706" y="3794"/>
                </a:cubicBezTo>
                <a:close/>
              </a:path>
            </a:pathLst>
          </a:custGeom>
          <a:noFill/>
          <a:ln w="19050" cap="flat" cmpd="sng">
            <a:solidFill>
              <a:srgbClr val="005656"/>
            </a:solidFill>
            <a:prstDash val="solid"/>
            <a:miter lim="5836"/>
            <a:headEnd type="none" w="sm" len="sm"/>
            <a:tailEnd type="none" w="sm" len="sm"/>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46" name="Google Shape;546;g27682c75e5e_0_252"/>
          <p:cNvSpPr/>
          <p:nvPr/>
        </p:nvSpPr>
        <p:spPr>
          <a:xfrm>
            <a:off x="8954474" y="1870000"/>
            <a:ext cx="1398245" cy="1398245"/>
          </a:xfrm>
          <a:custGeom>
            <a:avLst/>
            <a:gdLst/>
            <a:ahLst/>
            <a:cxnLst/>
            <a:rect l="l" t="t" r="r" b="b"/>
            <a:pathLst>
              <a:path w="9678" h="9678" fill="none" extrusionOk="0">
                <a:moveTo>
                  <a:pt x="9677" y="4839"/>
                </a:moveTo>
                <a:cubicBezTo>
                  <a:pt x="9677" y="7512"/>
                  <a:pt x="7512" y="9678"/>
                  <a:pt x="4839" y="9678"/>
                </a:cubicBezTo>
                <a:cubicBezTo>
                  <a:pt x="2166" y="9678"/>
                  <a:pt x="1" y="7512"/>
                  <a:pt x="1" y="4839"/>
                </a:cubicBezTo>
                <a:cubicBezTo>
                  <a:pt x="1" y="2166"/>
                  <a:pt x="2166" y="1"/>
                  <a:pt x="4839" y="1"/>
                </a:cubicBezTo>
                <a:cubicBezTo>
                  <a:pt x="7512" y="1"/>
                  <a:pt x="9677" y="2166"/>
                  <a:pt x="9677" y="4839"/>
                </a:cubicBezTo>
                <a:close/>
              </a:path>
            </a:pathLst>
          </a:custGeom>
          <a:noFill/>
          <a:ln w="19050" cap="flat" cmpd="sng">
            <a:solidFill>
              <a:schemeClr val="accent5"/>
            </a:solidFill>
            <a:prstDash val="solid"/>
            <a:miter lim="5836"/>
            <a:headEnd type="none" w="sm" len="sm"/>
            <a:tailEnd type="none" w="sm" len="sm"/>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47" name="Google Shape;547;g27682c75e5e_0_252"/>
          <p:cNvSpPr/>
          <p:nvPr/>
        </p:nvSpPr>
        <p:spPr>
          <a:xfrm>
            <a:off x="7342422" y="2559866"/>
            <a:ext cx="1197567" cy="1197423"/>
          </a:xfrm>
          <a:custGeom>
            <a:avLst/>
            <a:gdLst/>
            <a:ahLst/>
            <a:cxnLst/>
            <a:rect l="l" t="t" r="r" b="b"/>
            <a:pathLst>
              <a:path w="8289" h="8288" extrusionOk="0">
                <a:moveTo>
                  <a:pt x="4145" y="0"/>
                </a:moveTo>
                <a:cubicBezTo>
                  <a:pt x="1857" y="0"/>
                  <a:pt x="1" y="1856"/>
                  <a:pt x="1" y="4144"/>
                </a:cubicBezTo>
                <a:cubicBezTo>
                  <a:pt x="1" y="6432"/>
                  <a:pt x="1857" y="8288"/>
                  <a:pt x="4145" y="8288"/>
                </a:cubicBezTo>
                <a:cubicBezTo>
                  <a:pt x="6432" y="8288"/>
                  <a:pt x="8288" y="6432"/>
                  <a:pt x="8288" y="4144"/>
                </a:cubicBezTo>
                <a:cubicBezTo>
                  <a:pt x="8288" y="1856"/>
                  <a:pt x="6432" y="0"/>
                  <a:pt x="4145" y="0"/>
                </a:cubicBezTo>
                <a:close/>
              </a:path>
            </a:pathLst>
          </a:custGeom>
          <a:no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48" name="Google Shape;548;g27682c75e5e_0_252"/>
          <p:cNvSpPr/>
          <p:nvPr/>
        </p:nvSpPr>
        <p:spPr>
          <a:xfrm>
            <a:off x="9150719" y="1943827"/>
            <a:ext cx="1196700" cy="1197567"/>
          </a:xfrm>
          <a:custGeom>
            <a:avLst/>
            <a:gdLst/>
            <a:ahLst/>
            <a:cxnLst/>
            <a:rect l="l" t="t" r="r" b="b"/>
            <a:pathLst>
              <a:path w="8283" h="8289" extrusionOk="0">
                <a:moveTo>
                  <a:pt x="4139" y="1"/>
                </a:moveTo>
                <a:cubicBezTo>
                  <a:pt x="1857" y="1"/>
                  <a:pt x="1" y="1857"/>
                  <a:pt x="1" y="4144"/>
                </a:cubicBezTo>
                <a:cubicBezTo>
                  <a:pt x="1" y="6432"/>
                  <a:pt x="1857" y="8288"/>
                  <a:pt x="4139" y="8288"/>
                </a:cubicBezTo>
                <a:cubicBezTo>
                  <a:pt x="6427" y="8288"/>
                  <a:pt x="8283" y="6432"/>
                  <a:pt x="8283" y="4144"/>
                </a:cubicBezTo>
                <a:cubicBezTo>
                  <a:pt x="8283" y="1857"/>
                  <a:pt x="6427" y="1"/>
                  <a:pt x="4139"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grpSp>
        <p:nvGrpSpPr>
          <p:cNvPr id="549" name="Google Shape;549;g27682c75e5e_0_252"/>
          <p:cNvGrpSpPr/>
          <p:nvPr/>
        </p:nvGrpSpPr>
        <p:grpSpPr>
          <a:xfrm>
            <a:off x="2363722" y="2325959"/>
            <a:ext cx="468972" cy="468387"/>
            <a:chOff x="2610855" y="1973070"/>
            <a:chExt cx="351729" cy="351290"/>
          </a:xfrm>
        </p:grpSpPr>
        <p:sp>
          <p:nvSpPr>
            <p:cNvPr id="550" name="Google Shape;550;g27682c75e5e_0_252"/>
            <p:cNvSpPr/>
            <p:nvPr/>
          </p:nvSpPr>
          <p:spPr>
            <a:xfrm>
              <a:off x="2805030" y="2055963"/>
              <a:ext cx="74117" cy="74875"/>
            </a:xfrm>
            <a:custGeom>
              <a:avLst/>
              <a:gdLst/>
              <a:ahLst/>
              <a:cxnLst/>
              <a:rect l="l" t="t" r="r" b="b"/>
              <a:pathLst>
                <a:path w="684" h="691" extrusionOk="0">
                  <a:moveTo>
                    <a:pt x="340" y="170"/>
                  </a:moveTo>
                  <a:cubicBezTo>
                    <a:pt x="386" y="170"/>
                    <a:pt x="432" y="186"/>
                    <a:pt x="467" y="218"/>
                  </a:cubicBezTo>
                  <a:cubicBezTo>
                    <a:pt x="502" y="253"/>
                    <a:pt x="520" y="300"/>
                    <a:pt x="520" y="346"/>
                  </a:cubicBezTo>
                  <a:cubicBezTo>
                    <a:pt x="520" y="393"/>
                    <a:pt x="502" y="440"/>
                    <a:pt x="467" y="469"/>
                  </a:cubicBezTo>
                  <a:cubicBezTo>
                    <a:pt x="432" y="504"/>
                    <a:pt x="386" y="521"/>
                    <a:pt x="340" y="521"/>
                  </a:cubicBezTo>
                  <a:cubicBezTo>
                    <a:pt x="294" y="521"/>
                    <a:pt x="248" y="504"/>
                    <a:pt x="216" y="469"/>
                  </a:cubicBezTo>
                  <a:cubicBezTo>
                    <a:pt x="181" y="440"/>
                    <a:pt x="164" y="393"/>
                    <a:pt x="164" y="346"/>
                  </a:cubicBezTo>
                  <a:cubicBezTo>
                    <a:pt x="164" y="300"/>
                    <a:pt x="181" y="253"/>
                    <a:pt x="216" y="218"/>
                  </a:cubicBezTo>
                  <a:cubicBezTo>
                    <a:pt x="248" y="186"/>
                    <a:pt x="294" y="170"/>
                    <a:pt x="340" y="170"/>
                  </a:cubicBezTo>
                  <a:close/>
                  <a:moveTo>
                    <a:pt x="342" y="1"/>
                  </a:moveTo>
                  <a:cubicBezTo>
                    <a:pt x="254" y="1"/>
                    <a:pt x="167" y="34"/>
                    <a:pt x="100" y="101"/>
                  </a:cubicBezTo>
                  <a:cubicBezTo>
                    <a:pt x="35" y="165"/>
                    <a:pt x="0" y="253"/>
                    <a:pt x="0" y="346"/>
                  </a:cubicBezTo>
                  <a:cubicBezTo>
                    <a:pt x="0" y="440"/>
                    <a:pt x="35" y="521"/>
                    <a:pt x="100" y="592"/>
                  </a:cubicBezTo>
                  <a:cubicBezTo>
                    <a:pt x="164" y="656"/>
                    <a:pt x="251" y="691"/>
                    <a:pt x="339" y="691"/>
                  </a:cubicBezTo>
                  <a:cubicBezTo>
                    <a:pt x="432" y="691"/>
                    <a:pt x="520" y="656"/>
                    <a:pt x="584" y="592"/>
                  </a:cubicBezTo>
                  <a:cubicBezTo>
                    <a:pt x="648" y="521"/>
                    <a:pt x="683" y="440"/>
                    <a:pt x="683" y="346"/>
                  </a:cubicBezTo>
                  <a:cubicBezTo>
                    <a:pt x="683" y="253"/>
                    <a:pt x="648" y="165"/>
                    <a:pt x="584" y="101"/>
                  </a:cubicBezTo>
                  <a:cubicBezTo>
                    <a:pt x="517" y="34"/>
                    <a:pt x="429" y="1"/>
                    <a:pt x="342" y="1"/>
                  </a:cubicBezTo>
                  <a:close/>
                </a:path>
              </a:pathLst>
            </a:custGeom>
            <a:solidFill>
              <a:srgbClr val="E3D1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51" name="Google Shape;551;g27682c75e5e_0_252"/>
            <p:cNvSpPr/>
            <p:nvPr/>
          </p:nvSpPr>
          <p:spPr>
            <a:xfrm>
              <a:off x="2625375" y="1973070"/>
              <a:ext cx="337209" cy="336125"/>
            </a:xfrm>
            <a:custGeom>
              <a:avLst/>
              <a:gdLst/>
              <a:ahLst/>
              <a:cxnLst/>
              <a:rect l="l" t="t" r="r" b="b"/>
              <a:pathLst>
                <a:path w="3112" h="3102" extrusionOk="0">
                  <a:moveTo>
                    <a:pt x="878" y="837"/>
                  </a:moveTo>
                  <a:cubicBezTo>
                    <a:pt x="976" y="837"/>
                    <a:pt x="1060" y="857"/>
                    <a:pt x="1121" y="878"/>
                  </a:cubicBezTo>
                  <a:cubicBezTo>
                    <a:pt x="993" y="1006"/>
                    <a:pt x="870" y="1146"/>
                    <a:pt x="760" y="1298"/>
                  </a:cubicBezTo>
                  <a:cubicBezTo>
                    <a:pt x="614" y="1199"/>
                    <a:pt x="398" y="1181"/>
                    <a:pt x="252" y="1176"/>
                  </a:cubicBezTo>
                  <a:cubicBezTo>
                    <a:pt x="471" y="907"/>
                    <a:pt x="698" y="837"/>
                    <a:pt x="878" y="837"/>
                  </a:cubicBezTo>
                  <a:close/>
                  <a:moveTo>
                    <a:pt x="2936" y="178"/>
                  </a:moveTo>
                  <a:lnTo>
                    <a:pt x="2936" y="178"/>
                  </a:lnTo>
                  <a:cubicBezTo>
                    <a:pt x="2901" y="487"/>
                    <a:pt x="2721" y="1392"/>
                    <a:pt x="1816" y="2127"/>
                  </a:cubicBezTo>
                  <a:lnTo>
                    <a:pt x="1810" y="2127"/>
                  </a:lnTo>
                  <a:cubicBezTo>
                    <a:pt x="1676" y="2238"/>
                    <a:pt x="1524" y="2337"/>
                    <a:pt x="1372" y="2430"/>
                  </a:cubicBezTo>
                  <a:lnTo>
                    <a:pt x="678" y="1742"/>
                  </a:lnTo>
                  <a:cubicBezTo>
                    <a:pt x="1442" y="434"/>
                    <a:pt x="2627" y="213"/>
                    <a:pt x="2936" y="178"/>
                  </a:cubicBezTo>
                  <a:close/>
                  <a:moveTo>
                    <a:pt x="672" y="1964"/>
                  </a:moveTo>
                  <a:lnTo>
                    <a:pt x="1145" y="2436"/>
                  </a:lnTo>
                  <a:lnTo>
                    <a:pt x="929" y="2530"/>
                  </a:lnTo>
                  <a:lnTo>
                    <a:pt x="579" y="2179"/>
                  </a:lnTo>
                  <a:lnTo>
                    <a:pt x="672" y="1964"/>
                  </a:lnTo>
                  <a:close/>
                  <a:moveTo>
                    <a:pt x="2224" y="1981"/>
                  </a:moveTo>
                  <a:cubicBezTo>
                    <a:pt x="2283" y="2156"/>
                    <a:pt x="2341" y="2512"/>
                    <a:pt x="1927" y="2851"/>
                  </a:cubicBezTo>
                  <a:cubicBezTo>
                    <a:pt x="1927" y="2705"/>
                    <a:pt x="1903" y="2489"/>
                    <a:pt x="1804" y="2343"/>
                  </a:cubicBezTo>
                  <a:cubicBezTo>
                    <a:pt x="1833" y="2320"/>
                    <a:pt x="1863" y="2296"/>
                    <a:pt x="1892" y="2273"/>
                  </a:cubicBezTo>
                  <a:cubicBezTo>
                    <a:pt x="1909" y="2267"/>
                    <a:pt x="1921" y="2255"/>
                    <a:pt x="1933" y="2244"/>
                  </a:cubicBezTo>
                  <a:cubicBezTo>
                    <a:pt x="1956" y="2226"/>
                    <a:pt x="1979" y="2209"/>
                    <a:pt x="1997" y="2185"/>
                  </a:cubicBezTo>
                  <a:cubicBezTo>
                    <a:pt x="2079" y="2121"/>
                    <a:pt x="2154" y="2051"/>
                    <a:pt x="2224" y="1981"/>
                  </a:cubicBezTo>
                  <a:close/>
                  <a:moveTo>
                    <a:pt x="3036" y="1"/>
                  </a:moveTo>
                  <a:cubicBezTo>
                    <a:pt x="3032" y="1"/>
                    <a:pt x="3028" y="1"/>
                    <a:pt x="3024" y="2"/>
                  </a:cubicBezTo>
                  <a:cubicBezTo>
                    <a:pt x="3007" y="2"/>
                    <a:pt x="2621" y="8"/>
                    <a:pt x="2114" y="224"/>
                  </a:cubicBezTo>
                  <a:cubicBezTo>
                    <a:pt x="1810" y="353"/>
                    <a:pt x="1524" y="534"/>
                    <a:pt x="1267" y="761"/>
                  </a:cubicBezTo>
                  <a:cubicBezTo>
                    <a:pt x="1169" y="709"/>
                    <a:pt x="1034" y="669"/>
                    <a:pt x="883" y="669"/>
                  </a:cubicBezTo>
                  <a:cubicBezTo>
                    <a:pt x="612" y="669"/>
                    <a:pt x="288" y="797"/>
                    <a:pt x="18" y="1216"/>
                  </a:cubicBezTo>
                  <a:cubicBezTo>
                    <a:pt x="7" y="1234"/>
                    <a:pt x="1" y="1246"/>
                    <a:pt x="1" y="1263"/>
                  </a:cubicBezTo>
                  <a:cubicBezTo>
                    <a:pt x="1" y="1281"/>
                    <a:pt x="7" y="1292"/>
                    <a:pt x="18" y="1310"/>
                  </a:cubicBezTo>
                  <a:cubicBezTo>
                    <a:pt x="28" y="1330"/>
                    <a:pt x="56" y="1346"/>
                    <a:pt x="82" y="1346"/>
                  </a:cubicBezTo>
                  <a:cubicBezTo>
                    <a:pt x="86" y="1346"/>
                    <a:pt x="90" y="1346"/>
                    <a:pt x="94" y="1345"/>
                  </a:cubicBezTo>
                  <a:cubicBezTo>
                    <a:pt x="122" y="1342"/>
                    <a:pt x="162" y="1340"/>
                    <a:pt x="210" y="1340"/>
                  </a:cubicBezTo>
                  <a:cubicBezTo>
                    <a:pt x="352" y="1340"/>
                    <a:pt x="558" y="1359"/>
                    <a:pt x="672" y="1438"/>
                  </a:cubicBezTo>
                  <a:cubicBezTo>
                    <a:pt x="614" y="1526"/>
                    <a:pt x="555" y="1619"/>
                    <a:pt x="503" y="1713"/>
                  </a:cubicBezTo>
                  <a:cubicBezTo>
                    <a:pt x="497" y="1724"/>
                    <a:pt x="491" y="1736"/>
                    <a:pt x="491" y="1753"/>
                  </a:cubicBezTo>
                  <a:cubicBezTo>
                    <a:pt x="491" y="1777"/>
                    <a:pt x="503" y="1794"/>
                    <a:pt x="514" y="1812"/>
                  </a:cubicBezTo>
                  <a:lnTo>
                    <a:pt x="544" y="1841"/>
                  </a:lnTo>
                  <a:lnTo>
                    <a:pt x="404" y="2162"/>
                  </a:lnTo>
                  <a:cubicBezTo>
                    <a:pt x="398" y="2174"/>
                    <a:pt x="398" y="2185"/>
                    <a:pt x="398" y="2197"/>
                  </a:cubicBezTo>
                  <a:cubicBezTo>
                    <a:pt x="398" y="2220"/>
                    <a:pt x="404" y="2238"/>
                    <a:pt x="421" y="2255"/>
                  </a:cubicBezTo>
                  <a:lnTo>
                    <a:pt x="853" y="2687"/>
                  </a:lnTo>
                  <a:cubicBezTo>
                    <a:pt x="867" y="2705"/>
                    <a:pt x="889" y="2715"/>
                    <a:pt x="910" y="2715"/>
                  </a:cubicBezTo>
                  <a:cubicBezTo>
                    <a:pt x="923" y="2715"/>
                    <a:pt x="935" y="2711"/>
                    <a:pt x="946" y="2705"/>
                  </a:cubicBezTo>
                  <a:lnTo>
                    <a:pt x="1273" y="2565"/>
                  </a:lnTo>
                  <a:lnTo>
                    <a:pt x="1296" y="2594"/>
                  </a:lnTo>
                  <a:cubicBezTo>
                    <a:pt x="1313" y="2611"/>
                    <a:pt x="1334" y="2620"/>
                    <a:pt x="1355" y="2620"/>
                  </a:cubicBezTo>
                  <a:cubicBezTo>
                    <a:pt x="1369" y="2620"/>
                    <a:pt x="1384" y="2615"/>
                    <a:pt x="1396" y="2606"/>
                  </a:cubicBezTo>
                  <a:cubicBezTo>
                    <a:pt x="1489" y="2553"/>
                    <a:pt x="1582" y="2500"/>
                    <a:pt x="1670" y="2442"/>
                  </a:cubicBezTo>
                  <a:cubicBezTo>
                    <a:pt x="1769" y="2594"/>
                    <a:pt x="1769" y="2897"/>
                    <a:pt x="1758" y="3008"/>
                  </a:cubicBezTo>
                  <a:cubicBezTo>
                    <a:pt x="1752" y="3037"/>
                    <a:pt x="1769" y="3072"/>
                    <a:pt x="1798" y="3090"/>
                  </a:cubicBezTo>
                  <a:cubicBezTo>
                    <a:pt x="1810" y="3096"/>
                    <a:pt x="1822" y="3102"/>
                    <a:pt x="1839" y="3102"/>
                  </a:cubicBezTo>
                  <a:cubicBezTo>
                    <a:pt x="1857" y="3102"/>
                    <a:pt x="1868" y="3096"/>
                    <a:pt x="1886" y="3090"/>
                  </a:cubicBezTo>
                  <a:cubicBezTo>
                    <a:pt x="2534" y="2670"/>
                    <a:pt x="2487" y="2115"/>
                    <a:pt x="2347" y="1847"/>
                  </a:cubicBezTo>
                  <a:cubicBezTo>
                    <a:pt x="3082" y="995"/>
                    <a:pt x="3112" y="96"/>
                    <a:pt x="3112" y="84"/>
                  </a:cubicBezTo>
                  <a:cubicBezTo>
                    <a:pt x="3112" y="61"/>
                    <a:pt x="3100" y="43"/>
                    <a:pt x="3082" y="26"/>
                  </a:cubicBezTo>
                  <a:cubicBezTo>
                    <a:pt x="3073" y="11"/>
                    <a:pt x="3055" y="1"/>
                    <a:pt x="3036" y="1"/>
                  </a:cubicBezTo>
                  <a:close/>
                </a:path>
              </a:pathLst>
            </a:custGeom>
            <a:solidFill>
              <a:srgbClr val="E3D1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52" name="Google Shape;552;g27682c75e5e_0_252"/>
            <p:cNvSpPr/>
            <p:nvPr/>
          </p:nvSpPr>
          <p:spPr>
            <a:xfrm>
              <a:off x="2616598" y="2252845"/>
              <a:ext cx="65881" cy="66423"/>
            </a:xfrm>
            <a:custGeom>
              <a:avLst/>
              <a:gdLst/>
              <a:ahLst/>
              <a:cxnLst/>
              <a:rect l="l" t="t" r="r" b="b"/>
              <a:pathLst>
                <a:path w="608" h="613" extrusionOk="0">
                  <a:moveTo>
                    <a:pt x="525" y="0"/>
                  </a:moveTo>
                  <a:cubicBezTo>
                    <a:pt x="502" y="0"/>
                    <a:pt x="485" y="6"/>
                    <a:pt x="467" y="24"/>
                  </a:cubicBezTo>
                  <a:lnTo>
                    <a:pt x="23" y="467"/>
                  </a:lnTo>
                  <a:cubicBezTo>
                    <a:pt x="6" y="485"/>
                    <a:pt x="0" y="502"/>
                    <a:pt x="0" y="525"/>
                  </a:cubicBezTo>
                  <a:cubicBezTo>
                    <a:pt x="0" y="549"/>
                    <a:pt x="6" y="572"/>
                    <a:pt x="23" y="584"/>
                  </a:cubicBezTo>
                  <a:cubicBezTo>
                    <a:pt x="41" y="601"/>
                    <a:pt x="58" y="613"/>
                    <a:pt x="82" y="613"/>
                  </a:cubicBezTo>
                  <a:cubicBezTo>
                    <a:pt x="105" y="613"/>
                    <a:pt x="123" y="601"/>
                    <a:pt x="140" y="584"/>
                  </a:cubicBezTo>
                  <a:lnTo>
                    <a:pt x="584" y="140"/>
                  </a:lnTo>
                  <a:cubicBezTo>
                    <a:pt x="601" y="129"/>
                    <a:pt x="607" y="105"/>
                    <a:pt x="607" y="82"/>
                  </a:cubicBezTo>
                  <a:cubicBezTo>
                    <a:pt x="607" y="59"/>
                    <a:pt x="601" y="41"/>
                    <a:pt x="584" y="24"/>
                  </a:cubicBezTo>
                  <a:cubicBezTo>
                    <a:pt x="566" y="6"/>
                    <a:pt x="549" y="0"/>
                    <a:pt x="525" y="0"/>
                  </a:cubicBezTo>
                  <a:close/>
                </a:path>
              </a:pathLst>
            </a:custGeom>
            <a:solidFill>
              <a:srgbClr val="E3D1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53" name="Google Shape;553;g27682c75e5e_0_252"/>
            <p:cNvSpPr/>
            <p:nvPr/>
          </p:nvSpPr>
          <p:spPr>
            <a:xfrm>
              <a:off x="2610855" y="2232582"/>
              <a:ext cx="52012" cy="51903"/>
            </a:xfrm>
            <a:custGeom>
              <a:avLst/>
              <a:gdLst/>
              <a:ahLst/>
              <a:cxnLst/>
              <a:rect l="l" t="t" r="r" b="b"/>
              <a:pathLst>
                <a:path w="480" h="479" extrusionOk="0">
                  <a:moveTo>
                    <a:pt x="397" y="0"/>
                  </a:moveTo>
                  <a:cubicBezTo>
                    <a:pt x="374" y="0"/>
                    <a:pt x="351" y="12"/>
                    <a:pt x="333" y="24"/>
                  </a:cubicBezTo>
                  <a:lnTo>
                    <a:pt x="30" y="333"/>
                  </a:lnTo>
                  <a:cubicBezTo>
                    <a:pt x="12" y="351"/>
                    <a:pt x="1" y="374"/>
                    <a:pt x="1" y="391"/>
                  </a:cubicBezTo>
                  <a:cubicBezTo>
                    <a:pt x="1" y="415"/>
                    <a:pt x="12" y="438"/>
                    <a:pt x="30" y="456"/>
                  </a:cubicBezTo>
                  <a:cubicBezTo>
                    <a:pt x="41" y="467"/>
                    <a:pt x="65" y="479"/>
                    <a:pt x="88" y="479"/>
                  </a:cubicBezTo>
                  <a:cubicBezTo>
                    <a:pt x="106" y="479"/>
                    <a:pt x="129" y="467"/>
                    <a:pt x="146" y="456"/>
                  </a:cubicBezTo>
                  <a:lnTo>
                    <a:pt x="456" y="146"/>
                  </a:lnTo>
                  <a:cubicBezTo>
                    <a:pt x="467" y="129"/>
                    <a:pt x="479" y="105"/>
                    <a:pt x="479" y="88"/>
                  </a:cubicBezTo>
                  <a:cubicBezTo>
                    <a:pt x="479" y="65"/>
                    <a:pt x="467" y="41"/>
                    <a:pt x="456" y="24"/>
                  </a:cubicBezTo>
                  <a:cubicBezTo>
                    <a:pt x="438" y="12"/>
                    <a:pt x="415" y="0"/>
                    <a:pt x="397" y="0"/>
                  </a:cubicBezTo>
                  <a:close/>
                </a:path>
              </a:pathLst>
            </a:custGeom>
            <a:solidFill>
              <a:srgbClr val="E3D1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54" name="Google Shape;554;g27682c75e5e_0_252"/>
            <p:cNvSpPr/>
            <p:nvPr/>
          </p:nvSpPr>
          <p:spPr>
            <a:xfrm>
              <a:off x="2651381" y="2272999"/>
              <a:ext cx="51253" cy="51361"/>
            </a:xfrm>
            <a:custGeom>
              <a:avLst/>
              <a:gdLst/>
              <a:ahLst/>
              <a:cxnLst/>
              <a:rect l="l" t="t" r="r" b="b"/>
              <a:pathLst>
                <a:path w="473" h="474" extrusionOk="0">
                  <a:moveTo>
                    <a:pt x="391" y="1"/>
                  </a:moveTo>
                  <a:cubicBezTo>
                    <a:pt x="368" y="1"/>
                    <a:pt x="344" y="7"/>
                    <a:pt x="333" y="24"/>
                  </a:cubicBezTo>
                  <a:lnTo>
                    <a:pt x="23" y="334"/>
                  </a:lnTo>
                  <a:cubicBezTo>
                    <a:pt x="6" y="345"/>
                    <a:pt x="0" y="369"/>
                    <a:pt x="0" y="392"/>
                  </a:cubicBezTo>
                  <a:cubicBezTo>
                    <a:pt x="0" y="415"/>
                    <a:pt x="6" y="433"/>
                    <a:pt x="23" y="450"/>
                  </a:cubicBezTo>
                  <a:cubicBezTo>
                    <a:pt x="35" y="468"/>
                    <a:pt x="58" y="474"/>
                    <a:pt x="82" y="474"/>
                  </a:cubicBezTo>
                  <a:cubicBezTo>
                    <a:pt x="99" y="474"/>
                    <a:pt x="123" y="468"/>
                    <a:pt x="140" y="450"/>
                  </a:cubicBezTo>
                  <a:lnTo>
                    <a:pt x="449" y="141"/>
                  </a:lnTo>
                  <a:cubicBezTo>
                    <a:pt x="467" y="124"/>
                    <a:pt x="473" y="106"/>
                    <a:pt x="473" y="83"/>
                  </a:cubicBezTo>
                  <a:cubicBezTo>
                    <a:pt x="473" y="59"/>
                    <a:pt x="467" y="42"/>
                    <a:pt x="449" y="24"/>
                  </a:cubicBezTo>
                  <a:cubicBezTo>
                    <a:pt x="432" y="7"/>
                    <a:pt x="414" y="1"/>
                    <a:pt x="391" y="1"/>
                  </a:cubicBezTo>
                  <a:close/>
                </a:path>
              </a:pathLst>
            </a:custGeom>
            <a:solidFill>
              <a:srgbClr val="E3D1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grpSp>
      <p:grpSp>
        <p:nvGrpSpPr>
          <p:cNvPr id="555" name="Google Shape;555;g27682c75e5e_0_252"/>
          <p:cNvGrpSpPr/>
          <p:nvPr/>
        </p:nvGrpSpPr>
        <p:grpSpPr>
          <a:xfrm>
            <a:off x="7727735" y="2937951"/>
            <a:ext cx="454668" cy="484572"/>
            <a:chOff x="6242088" y="2432065"/>
            <a:chExt cx="341001" cy="363429"/>
          </a:xfrm>
        </p:grpSpPr>
        <p:sp>
          <p:nvSpPr>
            <p:cNvPr id="556" name="Google Shape;556;g27682c75e5e_0_252"/>
            <p:cNvSpPr/>
            <p:nvPr/>
          </p:nvSpPr>
          <p:spPr>
            <a:xfrm>
              <a:off x="6285106" y="2486785"/>
              <a:ext cx="254315" cy="254315"/>
            </a:xfrm>
            <a:custGeom>
              <a:avLst/>
              <a:gdLst/>
              <a:ahLst/>
              <a:cxnLst/>
              <a:rect l="l" t="t" r="r" b="b"/>
              <a:pathLst>
                <a:path w="2347" h="2347" extrusionOk="0">
                  <a:moveTo>
                    <a:pt x="1174" y="719"/>
                  </a:moveTo>
                  <a:cubicBezTo>
                    <a:pt x="1425" y="719"/>
                    <a:pt x="1629" y="923"/>
                    <a:pt x="1629" y="1174"/>
                  </a:cubicBezTo>
                  <a:cubicBezTo>
                    <a:pt x="1629" y="1419"/>
                    <a:pt x="1425" y="1623"/>
                    <a:pt x="1174" y="1623"/>
                  </a:cubicBezTo>
                  <a:cubicBezTo>
                    <a:pt x="929" y="1623"/>
                    <a:pt x="725" y="1419"/>
                    <a:pt x="725" y="1174"/>
                  </a:cubicBezTo>
                  <a:cubicBezTo>
                    <a:pt x="725" y="923"/>
                    <a:pt x="929" y="719"/>
                    <a:pt x="1174" y="719"/>
                  </a:cubicBezTo>
                  <a:close/>
                  <a:moveTo>
                    <a:pt x="1174" y="608"/>
                  </a:moveTo>
                  <a:cubicBezTo>
                    <a:pt x="865" y="608"/>
                    <a:pt x="614" y="859"/>
                    <a:pt x="614" y="1174"/>
                  </a:cubicBezTo>
                  <a:cubicBezTo>
                    <a:pt x="614" y="1483"/>
                    <a:pt x="865" y="1734"/>
                    <a:pt x="1174" y="1734"/>
                  </a:cubicBezTo>
                  <a:cubicBezTo>
                    <a:pt x="1483" y="1734"/>
                    <a:pt x="1740" y="1483"/>
                    <a:pt x="1740" y="1174"/>
                  </a:cubicBezTo>
                  <a:cubicBezTo>
                    <a:pt x="1740" y="864"/>
                    <a:pt x="1489" y="608"/>
                    <a:pt x="1174" y="608"/>
                  </a:cubicBezTo>
                  <a:close/>
                  <a:moveTo>
                    <a:pt x="1285" y="106"/>
                  </a:moveTo>
                  <a:cubicBezTo>
                    <a:pt x="1302" y="106"/>
                    <a:pt x="1308" y="117"/>
                    <a:pt x="1308" y="129"/>
                  </a:cubicBezTo>
                  <a:lnTo>
                    <a:pt x="1308" y="409"/>
                  </a:lnTo>
                  <a:lnTo>
                    <a:pt x="1355" y="421"/>
                  </a:lnTo>
                  <a:cubicBezTo>
                    <a:pt x="1431" y="438"/>
                    <a:pt x="1512" y="473"/>
                    <a:pt x="1582" y="514"/>
                  </a:cubicBezTo>
                  <a:lnTo>
                    <a:pt x="1617" y="538"/>
                  </a:lnTo>
                  <a:lnTo>
                    <a:pt x="1816" y="339"/>
                  </a:lnTo>
                  <a:cubicBezTo>
                    <a:pt x="1822" y="333"/>
                    <a:pt x="1828" y="333"/>
                    <a:pt x="1833" y="333"/>
                  </a:cubicBezTo>
                  <a:cubicBezTo>
                    <a:pt x="1839" y="333"/>
                    <a:pt x="1845" y="333"/>
                    <a:pt x="1851" y="339"/>
                  </a:cubicBezTo>
                  <a:lnTo>
                    <a:pt x="2009" y="497"/>
                  </a:lnTo>
                  <a:cubicBezTo>
                    <a:pt x="2014" y="503"/>
                    <a:pt x="2014" y="520"/>
                    <a:pt x="2009" y="532"/>
                  </a:cubicBezTo>
                  <a:lnTo>
                    <a:pt x="1810" y="730"/>
                  </a:lnTo>
                  <a:lnTo>
                    <a:pt x="1833" y="765"/>
                  </a:lnTo>
                  <a:cubicBezTo>
                    <a:pt x="1874" y="835"/>
                    <a:pt x="1903" y="911"/>
                    <a:pt x="1927" y="993"/>
                  </a:cubicBezTo>
                  <a:lnTo>
                    <a:pt x="1933" y="1034"/>
                  </a:lnTo>
                  <a:lnTo>
                    <a:pt x="2219" y="1034"/>
                  </a:lnTo>
                  <a:cubicBezTo>
                    <a:pt x="2230" y="1034"/>
                    <a:pt x="2242" y="1045"/>
                    <a:pt x="2242" y="1057"/>
                  </a:cubicBezTo>
                  <a:lnTo>
                    <a:pt x="2242" y="1279"/>
                  </a:lnTo>
                  <a:cubicBezTo>
                    <a:pt x="2242" y="1296"/>
                    <a:pt x="2230" y="1308"/>
                    <a:pt x="2219" y="1308"/>
                  </a:cubicBezTo>
                  <a:lnTo>
                    <a:pt x="1933" y="1308"/>
                  </a:lnTo>
                  <a:lnTo>
                    <a:pt x="1927" y="1349"/>
                  </a:lnTo>
                  <a:cubicBezTo>
                    <a:pt x="1903" y="1431"/>
                    <a:pt x="1874" y="1506"/>
                    <a:pt x="1833" y="1576"/>
                  </a:cubicBezTo>
                  <a:lnTo>
                    <a:pt x="1810" y="1611"/>
                  </a:lnTo>
                  <a:lnTo>
                    <a:pt x="2009" y="1810"/>
                  </a:lnTo>
                  <a:cubicBezTo>
                    <a:pt x="2014" y="1816"/>
                    <a:pt x="2014" y="1822"/>
                    <a:pt x="2014" y="1827"/>
                  </a:cubicBezTo>
                  <a:cubicBezTo>
                    <a:pt x="2014" y="1833"/>
                    <a:pt x="2014" y="1839"/>
                    <a:pt x="2009" y="1845"/>
                  </a:cubicBezTo>
                  <a:lnTo>
                    <a:pt x="1851" y="2003"/>
                  </a:lnTo>
                  <a:cubicBezTo>
                    <a:pt x="1845" y="2008"/>
                    <a:pt x="1839" y="2008"/>
                    <a:pt x="1833" y="2008"/>
                  </a:cubicBezTo>
                  <a:cubicBezTo>
                    <a:pt x="1828" y="2008"/>
                    <a:pt x="1822" y="2008"/>
                    <a:pt x="1816" y="2003"/>
                  </a:cubicBezTo>
                  <a:lnTo>
                    <a:pt x="1617" y="1804"/>
                  </a:lnTo>
                  <a:lnTo>
                    <a:pt x="1582" y="1827"/>
                  </a:lnTo>
                  <a:cubicBezTo>
                    <a:pt x="1507" y="1868"/>
                    <a:pt x="1431" y="1897"/>
                    <a:pt x="1355" y="1921"/>
                  </a:cubicBezTo>
                  <a:lnTo>
                    <a:pt x="1308" y="1927"/>
                  </a:lnTo>
                  <a:lnTo>
                    <a:pt x="1308" y="2213"/>
                  </a:lnTo>
                  <a:cubicBezTo>
                    <a:pt x="1308" y="2224"/>
                    <a:pt x="1302" y="2236"/>
                    <a:pt x="1285" y="2236"/>
                  </a:cubicBezTo>
                  <a:lnTo>
                    <a:pt x="1063" y="2236"/>
                  </a:lnTo>
                  <a:cubicBezTo>
                    <a:pt x="1051" y="2236"/>
                    <a:pt x="1040" y="2224"/>
                    <a:pt x="1040" y="2213"/>
                  </a:cubicBezTo>
                  <a:lnTo>
                    <a:pt x="1040" y="1927"/>
                  </a:lnTo>
                  <a:lnTo>
                    <a:pt x="999" y="1921"/>
                  </a:lnTo>
                  <a:cubicBezTo>
                    <a:pt x="917" y="1897"/>
                    <a:pt x="841" y="1868"/>
                    <a:pt x="771" y="1827"/>
                  </a:cubicBezTo>
                  <a:lnTo>
                    <a:pt x="736" y="1804"/>
                  </a:lnTo>
                  <a:lnTo>
                    <a:pt x="538" y="2003"/>
                  </a:lnTo>
                  <a:cubicBezTo>
                    <a:pt x="532" y="2008"/>
                    <a:pt x="525" y="2011"/>
                    <a:pt x="518" y="2011"/>
                  </a:cubicBezTo>
                  <a:cubicBezTo>
                    <a:pt x="511" y="2011"/>
                    <a:pt x="506" y="2008"/>
                    <a:pt x="503" y="2003"/>
                  </a:cubicBezTo>
                  <a:lnTo>
                    <a:pt x="345" y="1845"/>
                  </a:lnTo>
                  <a:cubicBezTo>
                    <a:pt x="339" y="1839"/>
                    <a:pt x="339" y="1833"/>
                    <a:pt x="339" y="1827"/>
                  </a:cubicBezTo>
                  <a:cubicBezTo>
                    <a:pt x="339" y="1822"/>
                    <a:pt x="339" y="1816"/>
                    <a:pt x="345" y="1810"/>
                  </a:cubicBezTo>
                  <a:lnTo>
                    <a:pt x="544" y="1611"/>
                  </a:lnTo>
                  <a:lnTo>
                    <a:pt x="520" y="1576"/>
                  </a:lnTo>
                  <a:cubicBezTo>
                    <a:pt x="479" y="1506"/>
                    <a:pt x="444" y="1431"/>
                    <a:pt x="427" y="1349"/>
                  </a:cubicBezTo>
                  <a:lnTo>
                    <a:pt x="415" y="1308"/>
                  </a:lnTo>
                  <a:lnTo>
                    <a:pt x="135" y="1308"/>
                  </a:lnTo>
                  <a:cubicBezTo>
                    <a:pt x="123" y="1308"/>
                    <a:pt x="112" y="1296"/>
                    <a:pt x="112" y="1279"/>
                  </a:cubicBezTo>
                  <a:lnTo>
                    <a:pt x="112" y="1057"/>
                  </a:lnTo>
                  <a:cubicBezTo>
                    <a:pt x="112" y="1045"/>
                    <a:pt x="123" y="1034"/>
                    <a:pt x="135" y="1034"/>
                  </a:cubicBezTo>
                  <a:lnTo>
                    <a:pt x="415" y="1034"/>
                  </a:lnTo>
                  <a:lnTo>
                    <a:pt x="427" y="993"/>
                  </a:lnTo>
                  <a:cubicBezTo>
                    <a:pt x="444" y="911"/>
                    <a:pt x="479" y="835"/>
                    <a:pt x="520" y="765"/>
                  </a:cubicBezTo>
                  <a:lnTo>
                    <a:pt x="544" y="730"/>
                  </a:lnTo>
                  <a:lnTo>
                    <a:pt x="345" y="532"/>
                  </a:lnTo>
                  <a:cubicBezTo>
                    <a:pt x="333" y="520"/>
                    <a:pt x="333" y="503"/>
                    <a:pt x="345" y="497"/>
                  </a:cubicBezTo>
                  <a:lnTo>
                    <a:pt x="503" y="339"/>
                  </a:lnTo>
                  <a:cubicBezTo>
                    <a:pt x="506" y="333"/>
                    <a:pt x="511" y="330"/>
                    <a:pt x="518" y="330"/>
                  </a:cubicBezTo>
                  <a:cubicBezTo>
                    <a:pt x="525" y="330"/>
                    <a:pt x="532" y="333"/>
                    <a:pt x="538" y="339"/>
                  </a:cubicBezTo>
                  <a:lnTo>
                    <a:pt x="736" y="538"/>
                  </a:lnTo>
                  <a:lnTo>
                    <a:pt x="771" y="514"/>
                  </a:lnTo>
                  <a:cubicBezTo>
                    <a:pt x="841" y="473"/>
                    <a:pt x="917" y="438"/>
                    <a:pt x="999" y="421"/>
                  </a:cubicBezTo>
                  <a:lnTo>
                    <a:pt x="1040" y="409"/>
                  </a:lnTo>
                  <a:lnTo>
                    <a:pt x="1040" y="129"/>
                  </a:lnTo>
                  <a:cubicBezTo>
                    <a:pt x="1040" y="117"/>
                    <a:pt x="1051" y="106"/>
                    <a:pt x="1063" y="106"/>
                  </a:cubicBezTo>
                  <a:close/>
                  <a:moveTo>
                    <a:pt x="1063" y="1"/>
                  </a:moveTo>
                  <a:cubicBezTo>
                    <a:pt x="993" y="1"/>
                    <a:pt x="929" y="59"/>
                    <a:pt x="929" y="135"/>
                  </a:cubicBezTo>
                  <a:lnTo>
                    <a:pt x="929" y="327"/>
                  </a:lnTo>
                  <a:cubicBezTo>
                    <a:pt x="870" y="345"/>
                    <a:pt x="812" y="368"/>
                    <a:pt x="754" y="403"/>
                  </a:cubicBezTo>
                  <a:lnTo>
                    <a:pt x="614" y="263"/>
                  </a:lnTo>
                  <a:cubicBezTo>
                    <a:pt x="587" y="237"/>
                    <a:pt x="554" y="224"/>
                    <a:pt x="520" y="224"/>
                  </a:cubicBezTo>
                  <a:cubicBezTo>
                    <a:pt x="487" y="224"/>
                    <a:pt x="453" y="237"/>
                    <a:pt x="427" y="263"/>
                  </a:cubicBezTo>
                  <a:lnTo>
                    <a:pt x="269" y="421"/>
                  </a:lnTo>
                  <a:cubicBezTo>
                    <a:pt x="217" y="473"/>
                    <a:pt x="217" y="555"/>
                    <a:pt x="269" y="608"/>
                  </a:cubicBezTo>
                  <a:lnTo>
                    <a:pt x="404" y="748"/>
                  </a:lnTo>
                  <a:cubicBezTo>
                    <a:pt x="374" y="806"/>
                    <a:pt x="351" y="864"/>
                    <a:pt x="333" y="929"/>
                  </a:cubicBezTo>
                  <a:lnTo>
                    <a:pt x="135" y="929"/>
                  </a:lnTo>
                  <a:cubicBezTo>
                    <a:pt x="65" y="929"/>
                    <a:pt x="1" y="987"/>
                    <a:pt x="1" y="1063"/>
                  </a:cubicBezTo>
                  <a:lnTo>
                    <a:pt x="1" y="1285"/>
                  </a:lnTo>
                  <a:cubicBezTo>
                    <a:pt x="1" y="1355"/>
                    <a:pt x="65" y="1419"/>
                    <a:pt x="135" y="1419"/>
                  </a:cubicBezTo>
                  <a:lnTo>
                    <a:pt x="333" y="1419"/>
                  </a:lnTo>
                  <a:cubicBezTo>
                    <a:pt x="351" y="1477"/>
                    <a:pt x="374" y="1541"/>
                    <a:pt x="404" y="1594"/>
                  </a:cubicBezTo>
                  <a:lnTo>
                    <a:pt x="269" y="1734"/>
                  </a:lnTo>
                  <a:cubicBezTo>
                    <a:pt x="240" y="1757"/>
                    <a:pt x="228" y="1792"/>
                    <a:pt x="228" y="1827"/>
                  </a:cubicBezTo>
                  <a:cubicBezTo>
                    <a:pt x="228" y="1862"/>
                    <a:pt x="240" y="1897"/>
                    <a:pt x="269" y="1921"/>
                  </a:cubicBezTo>
                  <a:lnTo>
                    <a:pt x="427" y="2078"/>
                  </a:lnTo>
                  <a:cubicBezTo>
                    <a:pt x="450" y="2105"/>
                    <a:pt x="484" y="2118"/>
                    <a:pt x="518" y="2118"/>
                  </a:cubicBezTo>
                  <a:cubicBezTo>
                    <a:pt x="552" y="2118"/>
                    <a:pt x="587" y="2105"/>
                    <a:pt x="614" y="2078"/>
                  </a:cubicBezTo>
                  <a:lnTo>
                    <a:pt x="754" y="1944"/>
                  </a:lnTo>
                  <a:cubicBezTo>
                    <a:pt x="812" y="1973"/>
                    <a:pt x="870" y="1997"/>
                    <a:pt x="929" y="2014"/>
                  </a:cubicBezTo>
                  <a:lnTo>
                    <a:pt x="929" y="2213"/>
                  </a:lnTo>
                  <a:cubicBezTo>
                    <a:pt x="929" y="2283"/>
                    <a:pt x="993" y="2347"/>
                    <a:pt x="1063" y="2347"/>
                  </a:cubicBezTo>
                  <a:lnTo>
                    <a:pt x="1285" y="2347"/>
                  </a:lnTo>
                  <a:cubicBezTo>
                    <a:pt x="1361" y="2347"/>
                    <a:pt x="1419" y="2283"/>
                    <a:pt x="1419" y="2213"/>
                  </a:cubicBezTo>
                  <a:lnTo>
                    <a:pt x="1419" y="2014"/>
                  </a:lnTo>
                  <a:cubicBezTo>
                    <a:pt x="1483" y="1997"/>
                    <a:pt x="1542" y="1973"/>
                    <a:pt x="1600" y="1944"/>
                  </a:cubicBezTo>
                  <a:lnTo>
                    <a:pt x="1740" y="2078"/>
                  </a:lnTo>
                  <a:cubicBezTo>
                    <a:pt x="1763" y="2105"/>
                    <a:pt x="1797" y="2118"/>
                    <a:pt x="1831" y="2118"/>
                  </a:cubicBezTo>
                  <a:cubicBezTo>
                    <a:pt x="1866" y="2118"/>
                    <a:pt x="1901" y="2105"/>
                    <a:pt x="1927" y="2078"/>
                  </a:cubicBezTo>
                  <a:lnTo>
                    <a:pt x="2084" y="1921"/>
                  </a:lnTo>
                  <a:cubicBezTo>
                    <a:pt x="2108" y="1897"/>
                    <a:pt x="2125" y="1862"/>
                    <a:pt x="2125" y="1827"/>
                  </a:cubicBezTo>
                  <a:cubicBezTo>
                    <a:pt x="2125" y="1792"/>
                    <a:pt x="2108" y="1757"/>
                    <a:pt x="2084" y="1734"/>
                  </a:cubicBezTo>
                  <a:lnTo>
                    <a:pt x="1944" y="1594"/>
                  </a:lnTo>
                  <a:cubicBezTo>
                    <a:pt x="1979" y="1541"/>
                    <a:pt x="2003" y="1477"/>
                    <a:pt x="2020" y="1419"/>
                  </a:cubicBezTo>
                  <a:lnTo>
                    <a:pt x="2219" y="1419"/>
                  </a:lnTo>
                  <a:cubicBezTo>
                    <a:pt x="2289" y="1419"/>
                    <a:pt x="2347" y="1355"/>
                    <a:pt x="2347" y="1285"/>
                  </a:cubicBezTo>
                  <a:lnTo>
                    <a:pt x="2347" y="1063"/>
                  </a:lnTo>
                  <a:cubicBezTo>
                    <a:pt x="2347" y="987"/>
                    <a:pt x="2289" y="929"/>
                    <a:pt x="2219" y="929"/>
                  </a:cubicBezTo>
                  <a:lnTo>
                    <a:pt x="2020" y="929"/>
                  </a:lnTo>
                  <a:cubicBezTo>
                    <a:pt x="2003" y="864"/>
                    <a:pt x="1979" y="806"/>
                    <a:pt x="1944" y="748"/>
                  </a:cubicBezTo>
                  <a:lnTo>
                    <a:pt x="2084" y="608"/>
                  </a:lnTo>
                  <a:cubicBezTo>
                    <a:pt x="2137" y="561"/>
                    <a:pt x="2137" y="473"/>
                    <a:pt x="2084" y="421"/>
                  </a:cubicBezTo>
                  <a:lnTo>
                    <a:pt x="1927" y="263"/>
                  </a:lnTo>
                  <a:cubicBezTo>
                    <a:pt x="1903" y="237"/>
                    <a:pt x="1868" y="224"/>
                    <a:pt x="1833" y="224"/>
                  </a:cubicBezTo>
                  <a:cubicBezTo>
                    <a:pt x="1798" y="224"/>
                    <a:pt x="1763" y="237"/>
                    <a:pt x="1740" y="263"/>
                  </a:cubicBezTo>
                  <a:lnTo>
                    <a:pt x="1600" y="403"/>
                  </a:lnTo>
                  <a:cubicBezTo>
                    <a:pt x="1542" y="368"/>
                    <a:pt x="1483" y="345"/>
                    <a:pt x="1419" y="327"/>
                  </a:cubicBezTo>
                  <a:lnTo>
                    <a:pt x="1419" y="135"/>
                  </a:lnTo>
                  <a:cubicBezTo>
                    <a:pt x="1419" y="59"/>
                    <a:pt x="1361" y="1"/>
                    <a:pt x="1285" y="1"/>
                  </a:cubicBezTo>
                  <a:close/>
                </a:path>
              </a:pathLst>
            </a:custGeom>
            <a:solidFill>
              <a:srgbClr val="005656"/>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57" name="Google Shape;557;g27682c75e5e_0_252"/>
            <p:cNvSpPr/>
            <p:nvPr/>
          </p:nvSpPr>
          <p:spPr>
            <a:xfrm>
              <a:off x="6379375" y="2580405"/>
              <a:ext cx="66532" cy="66532"/>
            </a:xfrm>
            <a:custGeom>
              <a:avLst/>
              <a:gdLst/>
              <a:ahLst/>
              <a:cxnLst/>
              <a:rect l="l" t="t" r="r" b="b"/>
              <a:pathLst>
                <a:path w="614" h="614" extrusionOk="0">
                  <a:moveTo>
                    <a:pt x="304" y="0"/>
                  </a:moveTo>
                  <a:cubicBezTo>
                    <a:pt x="140" y="0"/>
                    <a:pt x="0" y="141"/>
                    <a:pt x="0" y="310"/>
                  </a:cubicBezTo>
                  <a:cubicBezTo>
                    <a:pt x="0" y="473"/>
                    <a:pt x="140" y="613"/>
                    <a:pt x="304" y="613"/>
                  </a:cubicBezTo>
                  <a:cubicBezTo>
                    <a:pt x="473" y="613"/>
                    <a:pt x="613" y="473"/>
                    <a:pt x="613" y="310"/>
                  </a:cubicBezTo>
                  <a:cubicBezTo>
                    <a:pt x="613" y="141"/>
                    <a:pt x="473" y="0"/>
                    <a:pt x="304" y="0"/>
                  </a:cubicBezTo>
                  <a:close/>
                </a:path>
              </a:pathLst>
            </a:custGeom>
            <a:solidFill>
              <a:srgbClr val="005656"/>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58" name="Google Shape;558;g27682c75e5e_0_252"/>
            <p:cNvSpPr/>
            <p:nvPr/>
          </p:nvSpPr>
          <p:spPr>
            <a:xfrm>
              <a:off x="6242088" y="2432065"/>
              <a:ext cx="313153" cy="178140"/>
            </a:xfrm>
            <a:custGeom>
              <a:avLst/>
              <a:gdLst/>
              <a:ahLst/>
              <a:cxnLst/>
              <a:rect l="l" t="t" r="r" b="b"/>
              <a:pathLst>
                <a:path w="2890" h="1644" extrusionOk="0">
                  <a:moveTo>
                    <a:pt x="1572" y="0"/>
                  </a:moveTo>
                  <a:cubicBezTo>
                    <a:pt x="1170" y="0"/>
                    <a:pt x="768" y="153"/>
                    <a:pt x="462" y="459"/>
                  </a:cubicBezTo>
                  <a:cubicBezTo>
                    <a:pt x="164" y="757"/>
                    <a:pt x="1" y="1153"/>
                    <a:pt x="1" y="1574"/>
                  </a:cubicBezTo>
                  <a:cubicBezTo>
                    <a:pt x="1" y="1615"/>
                    <a:pt x="30" y="1644"/>
                    <a:pt x="65" y="1644"/>
                  </a:cubicBezTo>
                  <a:cubicBezTo>
                    <a:pt x="106" y="1644"/>
                    <a:pt x="135" y="1615"/>
                    <a:pt x="135" y="1574"/>
                  </a:cubicBezTo>
                  <a:cubicBezTo>
                    <a:pt x="135" y="1188"/>
                    <a:pt x="287" y="827"/>
                    <a:pt x="555" y="558"/>
                  </a:cubicBezTo>
                  <a:cubicBezTo>
                    <a:pt x="838" y="279"/>
                    <a:pt x="1206" y="139"/>
                    <a:pt x="1574" y="139"/>
                  </a:cubicBezTo>
                  <a:cubicBezTo>
                    <a:pt x="1936" y="139"/>
                    <a:pt x="2297" y="274"/>
                    <a:pt x="2575" y="546"/>
                  </a:cubicBezTo>
                  <a:lnTo>
                    <a:pt x="2522" y="605"/>
                  </a:lnTo>
                  <a:cubicBezTo>
                    <a:pt x="2487" y="634"/>
                    <a:pt x="2505" y="692"/>
                    <a:pt x="2551" y="704"/>
                  </a:cubicBezTo>
                  <a:lnTo>
                    <a:pt x="2808" y="757"/>
                  </a:lnTo>
                  <a:cubicBezTo>
                    <a:pt x="2811" y="757"/>
                    <a:pt x="2814" y="757"/>
                    <a:pt x="2817" y="757"/>
                  </a:cubicBezTo>
                  <a:cubicBezTo>
                    <a:pt x="2855" y="757"/>
                    <a:pt x="2889" y="724"/>
                    <a:pt x="2878" y="681"/>
                  </a:cubicBezTo>
                  <a:lnTo>
                    <a:pt x="2832" y="424"/>
                  </a:lnTo>
                  <a:cubicBezTo>
                    <a:pt x="2824" y="394"/>
                    <a:pt x="2798" y="376"/>
                    <a:pt x="2770" y="376"/>
                  </a:cubicBezTo>
                  <a:cubicBezTo>
                    <a:pt x="2755" y="376"/>
                    <a:pt x="2739" y="382"/>
                    <a:pt x="2727" y="395"/>
                  </a:cubicBezTo>
                  <a:lnTo>
                    <a:pt x="2674" y="447"/>
                  </a:lnTo>
                  <a:cubicBezTo>
                    <a:pt x="2367" y="149"/>
                    <a:pt x="1969" y="0"/>
                    <a:pt x="1572" y="0"/>
                  </a:cubicBezTo>
                  <a:close/>
                </a:path>
              </a:pathLst>
            </a:custGeom>
            <a:solidFill>
              <a:srgbClr val="005656"/>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59" name="Google Shape;559;g27682c75e5e_0_252"/>
            <p:cNvSpPr/>
            <p:nvPr/>
          </p:nvSpPr>
          <p:spPr>
            <a:xfrm>
              <a:off x="6270044" y="2617029"/>
              <a:ext cx="313045" cy="178465"/>
            </a:xfrm>
            <a:custGeom>
              <a:avLst/>
              <a:gdLst/>
              <a:ahLst/>
              <a:cxnLst/>
              <a:rect l="l" t="t" r="r" b="b"/>
              <a:pathLst>
                <a:path w="2889" h="1647" extrusionOk="0">
                  <a:moveTo>
                    <a:pt x="2819" y="1"/>
                  </a:moveTo>
                  <a:cubicBezTo>
                    <a:pt x="2784" y="1"/>
                    <a:pt x="2754" y="36"/>
                    <a:pt x="2754" y="71"/>
                  </a:cubicBezTo>
                  <a:cubicBezTo>
                    <a:pt x="2754" y="456"/>
                    <a:pt x="2603" y="818"/>
                    <a:pt x="2328" y="1087"/>
                  </a:cubicBezTo>
                  <a:cubicBezTo>
                    <a:pt x="2050" y="1368"/>
                    <a:pt x="1683" y="1508"/>
                    <a:pt x="1315" y="1508"/>
                  </a:cubicBezTo>
                  <a:cubicBezTo>
                    <a:pt x="952" y="1508"/>
                    <a:pt x="588" y="1371"/>
                    <a:pt x="309" y="1098"/>
                  </a:cubicBezTo>
                  <a:lnTo>
                    <a:pt x="367" y="1046"/>
                  </a:lnTo>
                  <a:cubicBezTo>
                    <a:pt x="402" y="1011"/>
                    <a:pt x="385" y="952"/>
                    <a:pt x="338" y="941"/>
                  </a:cubicBezTo>
                  <a:lnTo>
                    <a:pt x="81" y="894"/>
                  </a:lnTo>
                  <a:cubicBezTo>
                    <a:pt x="75" y="892"/>
                    <a:pt x="69" y="892"/>
                    <a:pt x="64" y="892"/>
                  </a:cubicBezTo>
                  <a:cubicBezTo>
                    <a:pt x="26" y="892"/>
                    <a:pt x="0" y="923"/>
                    <a:pt x="6" y="964"/>
                  </a:cubicBezTo>
                  <a:lnTo>
                    <a:pt x="58" y="1221"/>
                  </a:lnTo>
                  <a:cubicBezTo>
                    <a:pt x="66" y="1251"/>
                    <a:pt x="92" y="1268"/>
                    <a:pt x="118" y="1268"/>
                  </a:cubicBezTo>
                  <a:cubicBezTo>
                    <a:pt x="132" y="1268"/>
                    <a:pt x="147" y="1263"/>
                    <a:pt x="157" y="1250"/>
                  </a:cubicBezTo>
                  <a:lnTo>
                    <a:pt x="216" y="1197"/>
                  </a:lnTo>
                  <a:cubicBezTo>
                    <a:pt x="519" y="1495"/>
                    <a:pt x="916" y="1647"/>
                    <a:pt x="1313" y="1647"/>
                  </a:cubicBezTo>
                  <a:cubicBezTo>
                    <a:pt x="1716" y="1647"/>
                    <a:pt x="2124" y="1489"/>
                    <a:pt x="2428" y="1186"/>
                  </a:cubicBezTo>
                  <a:cubicBezTo>
                    <a:pt x="2725" y="888"/>
                    <a:pt x="2889" y="491"/>
                    <a:pt x="2889" y="71"/>
                  </a:cubicBezTo>
                  <a:cubicBezTo>
                    <a:pt x="2889" y="36"/>
                    <a:pt x="2860" y="1"/>
                    <a:pt x="2819" y="1"/>
                  </a:cubicBezTo>
                  <a:close/>
                </a:path>
              </a:pathLst>
            </a:custGeom>
            <a:solidFill>
              <a:srgbClr val="005656"/>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grpSp>
      <p:grpSp>
        <p:nvGrpSpPr>
          <p:cNvPr id="560" name="Google Shape;560;g27682c75e5e_0_252"/>
          <p:cNvGrpSpPr/>
          <p:nvPr/>
        </p:nvGrpSpPr>
        <p:grpSpPr>
          <a:xfrm>
            <a:off x="4125047" y="2954429"/>
            <a:ext cx="533980" cy="465641"/>
            <a:chOff x="3796597" y="2444418"/>
            <a:chExt cx="400485" cy="349231"/>
          </a:xfrm>
        </p:grpSpPr>
        <p:sp>
          <p:nvSpPr>
            <p:cNvPr id="561" name="Google Shape;561;g27682c75e5e_0_252"/>
            <p:cNvSpPr/>
            <p:nvPr/>
          </p:nvSpPr>
          <p:spPr>
            <a:xfrm>
              <a:off x="3796597" y="2574120"/>
              <a:ext cx="64039" cy="24055"/>
            </a:xfrm>
            <a:custGeom>
              <a:avLst/>
              <a:gdLst/>
              <a:ahLst/>
              <a:cxnLst/>
              <a:rect l="l" t="t" r="r" b="b"/>
              <a:pathLst>
                <a:path w="591" h="222" extrusionOk="0">
                  <a:moveTo>
                    <a:pt x="106" y="0"/>
                  </a:moveTo>
                  <a:cubicBezTo>
                    <a:pt x="47" y="0"/>
                    <a:pt x="1" y="53"/>
                    <a:pt x="1" y="111"/>
                  </a:cubicBezTo>
                  <a:cubicBezTo>
                    <a:pt x="1" y="175"/>
                    <a:pt x="47" y="222"/>
                    <a:pt x="106" y="222"/>
                  </a:cubicBezTo>
                  <a:lnTo>
                    <a:pt x="479" y="222"/>
                  </a:lnTo>
                  <a:cubicBezTo>
                    <a:pt x="538" y="222"/>
                    <a:pt x="590" y="175"/>
                    <a:pt x="590" y="111"/>
                  </a:cubicBezTo>
                  <a:cubicBezTo>
                    <a:pt x="590" y="53"/>
                    <a:pt x="538" y="0"/>
                    <a:pt x="479" y="0"/>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62" name="Google Shape;562;g27682c75e5e_0_252"/>
            <p:cNvSpPr/>
            <p:nvPr/>
          </p:nvSpPr>
          <p:spPr>
            <a:xfrm>
              <a:off x="3798548" y="2504989"/>
              <a:ext cx="60789" cy="42043"/>
            </a:xfrm>
            <a:custGeom>
              <a:avLst/>
              <a:gdLst/>
              <a:ahLst/>
              <a:cxnLst/>
              <a:rect l="l" t="t" r="r" b="b"/>
              <a:pathLst>
                <a:path w="561" h="388" extrusionOk="0">
                  <a:moveTo>
                    <a:pt x="115" y="1"/>
                  </a:moveTo>
                  <a:cubicBezTo>
                    <a:pt x="76" y="1"/>
                    <a:pt x="38" y="23"/>
                    <a:pt x="18" y="60"/>
                  </a:cubicBezTo>
                  <a:cubicBezTo>
                    <a:pt x="6" y="89"/>
                    <a:pt x="0" y="119"/>
                    <a:pt x="12" y="142"/>
                  </a:cubicBezTo>
                  <a:cubicBezTo>
                    <a:pt x="24" y="171"/>
                    <a:pt x="41" y="194"/>
                    <a:pt x="64" y="206"/>
                  </a:cubicBezTo>
                  <a:lnTo>
                    <a:pt x="397" y="375"/>
                  </a:lnTo>
                  <a:cubicBezTo>
                    <a:pt x="415" y="381"/>
                    <a:pt x="432" y="387"/>
                    <a:pt x="444" y="387"/>
                  </a:cubicBezTo>
                  <a:cubicBezTo>
                    <a:pt x="490" y="387"/>
                    <a:pt x="526" y="364"/>
                    <a:pt x="543" y="329"/>
                  </a:cubicBezTo>
                  <a:cubicBezTo>
                    <a:pt x="555" y="300"/>
                    <a:pt x="561" y="270"/>
                    <a:pt x="549" y="241"/>
                  </a:cubicBezTo>
                  <a:cubicBezTo>
                    <a:pt x="543" y="218"/>
                    <a:pt x="520" y="194"/>
                    <a:pt x="496" y="183"/>
                  </a:cubicBezTo>
                  <a:lnTo>
                    <a:pt x="164" y="14"/>
                  </a:lnTo>
                  <a:cubicBezTo>
                    <a:pt x="148" y="5"/>
                    <a:pt x="131" y="1"/>
                    <a:pt x="115" y="1"/>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63" name="Google Shape;563;g27682c75e5e_0_252"/>
            <p:cNvSpPr/>
            <p:nvPr/>
          </p:nvSpPr>
          <p:spPr>
            <a:xfrm>
              <a:off x="3813067" y="2622013"/>
              <a:ext cx="60138" cy="41934"/>
            </a:xfrm>
            <a:custGeom>
              <a:avLst/>
              <a:gdLst/>
              <a:ahLst/>
              <a:cxnLst/>
              <a:rect l="l" t="t" r="r" b="b"/>
              <a:pathLst>
                <a:path w="555" h="387" extrusionOk="0">
                  <a:moveTo>
                    <a:pt x="441" y="1"/>
                  </a:moveTo>
                  <a:cubicBezTo>
                    <a:pt x="424" y="1"/>
                    <a:pt x="407" y="5"/>
                    <a:pt x="392" y="13"/>
                  </a:cubicBezTo>
                  <a:lnTo>
                    <a:pt x="59" y="177"/>
                  </a:lnTo>
                  <a:cubicBezTo>
                    <a:pt x="35" y="194"/>
                    <a:pt x="18" y="218"/>
                    <a:pt x="6" y="241"/>
                  </a:cubicBezTo>
                  <a:cubicBezTo>
                    <a:pt x="0" y="270"/>
                    <a:pt x="0" y="299"/>
                    <a:pt x="12" y="328"/>
                  </a:cubicBezTo>
                  <a:cubicBezTo>
                    <a:pt x="30" y="363"/>
                    <a:pt x="71" y="387"/>
                    <a:pt x="111" y="387"/>
                  </a:cubicBezTo>
                  <a:cubicBezTo>
                    <a:pt x="129" y="387"/>
                    <a:pt x="146" y="381"/>
                    <a:pt x="158" y="375"/>
                  </a:cubicBezTo>
                  <a:lnTo>
                    <a:pt x="491" y="206"/>
                  </a:lnTo>
                  <a:cubicBezTo>
                    <a:pt x="520" y="194"/>
                    <a:pt x="537" y="171"/>
                    <a:pt x="549" y="142"/>
                  </a:cubicBezTo>
                  <a:cubicBezTo>
                    <a:pt x="555" y="118"/>
                    <a:pt x="555" y="89"/>
                    <a:pt x="537" y="60"/>
                  </a:cubicBezTo>
                  <a:cubicBezTo>
                    <a:pt x="521" y="23"/>
                    <a:pt x="482" y="1"/>
                    <a:pt x="441" y="1"/>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64" name="Google Shape;564;g27682c75e5e_0_252"/>
            <p:cNvSpPr/>
            <p:nvPr/>
          </p:nvSpPr>
          <p:spPr>
            <a:xfrm>
              <a:off x="4133043" y="2574120"/>
              <a:ext cx="64039" cy="24055"/>
            </a:xfrm>
            <a:custGeom>
              <a:avLst/>
              <a:gdLst/>
              <a:ahLst/>
              <a:cxnLst/>
              <a:rect l="l" t="t" r="r" b="b"/>
              <a:pathLst>
                <a:path w="591" h="222" extrusionOk="0">
                  <a:moveTo>
                    <a:pt x="112" y="0"/>
                  </a:moveTo>
                  <a:cubicBezTo>
                    <a:pt x="47" y="0"/>
                    <a:pt x="1" y="53"/>
                    <a:pt x="1" y="111"/>
                  </a:cubicBezTo>
                  <a:cubicBezTo>
                    <a:pt x="1" y="175"/>
                    <a:pt x="47" y="222"/>
                    <a:pt x="112" y="222"/>
                  </a:cubicBezTo>
                  <a:lnTo>
                    <a:pt x="479" y="222"/>
                  </a:lnTo>
                  <a:cubicBezTo>
                    <a:pt x="543" y="222"/>
                    <a:pt x="590" y="175"/>
                    <a:pt x="590" y="111"/>
                  </a:cubicBezTo>
                  <a:cubicBezTo>
                    <a:pt x="590" y="53"/>
                    <a:pt x="543" y="0"/>
                    <a:pt x="479" y="0"/>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65" name="Google Shape;565;g27682c75e5e_0_252"/>
            <p:cNvSpPr/>
            <p:nvPr/>
          </p:nvSpPr>
          <p:spPr>
            <a:xfrm>
              <a:off x="4134343" y="2504989"/>
              <a:ext cx="60138" cy="42043"/>
            </a:xfrm>
            <a:custGeom>
              <a:avLst/>
              <a:gdLst/>
              <a:ahLst/>
              <a:cxnLst/>
              <a:rect l="l" t="t" r="r" b="b"/>
              <a:pathLst>
                <a:path w="555" h="388" extrusionOk="0">
                  <a:moveTo>
                    <a:pt x="444" y="1"/>
                  </a:moveTo>
                  <a:cubicBezTo>
                    <a:pt x="427" y="1"/>
                    <a:pt x="409" y="5"/>
                    <a:pt x="391" y="14"/>
                  </a:cubicBezTo>
                  <a:lnTo>
                    <a:pt x="65" y="183"/>
                  </a:lnTo>
                  <a:cubicBezTo>
                    <a:pt x="35" y="194"/>
                    <a:pt x="18" y="218"/>
                    <a:pt x="6" y="241"/>
                  </a:cubicBezTo>
                  <a:cubicBezTo>
                    <a:pt x="0" y="270"/>
                    <a:pt x="0" y="300"/>
                    <a:pt x="12" y="329"/>
                  </a:cubicBezTo>
                  <a:cubicBezTo>
                    <a:pt x="35" y="364"/>
                    <a:pt x="70" y="387"/>
                    <a:pt x="111" y="387"/>
                  </a:cubicBezTo>
                  <a:cubicBezTo>
                    <a:pt x="129" y="387"/>
                    <a:pt x="146" y="381"/>
                    <a:pt x="158" y="375"/>
                  </a:cubicBezTo>
                  <a:lnTo>
                    <a:pt x="491" y="206"/>
                  </a:lnTo>
                  <a:cubicBezTo>
                    <a:pt x="520" y="194"/>
                    <a:pt x="537" y="171"/>
                    <a:pt x="549" y="142"/>
                  </a:cubicBezTo>
                  <a:cubicBezTo>
                    <a:pt x="555" y="119"/>
                    <a:pt x="555" y="89"/>
                    <a:pt x="537" y="60"/>
                  </a:cubicBezTo>
                  <a:cubicBezTo>
                    <a:pt x="521" y="23"/>
                    <a:pt x="484" y="1"/>
                    <a:pt x="444" y="1"/>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66" name="Google Shape;566;g27682c75e5e_0_252"/>
            <p:cNvSpPr/>
            <p:nvPr/>
          </p:nvSpPr>
          <p:spPr>
            <a:xfrm>
              <a:off x="4120366" y="2622013"/>
              <a:ext cx="60247" cy="41934"/>
            </a:xfrm>
            <a:custGeom>
              <a:avLst/>
              <a:gdLst/>
              <a:ahLst/>
              <a:cxnLst/>
              <a:rect l="l" t="t" r="r" b="b"/>
              <a:pathLst>
                <a:path w="556" h="387" extrusionOk="0">
                  <a:moveTo>
                    <a:pt x="110" y="1"/>
                  </a:moveTo>
                  <a:cubicBezTo>
                    <a:pt x="71" y="1"/>
                    <a:pt x="33" y="23"/>
                    <a:pt x="13" y="60"/>
                  </a:cubicBezTo>
                  <a:cubicBezTo>
                    <a:pt x="1" y="89"/>
                    <a:pt x="1" y="118"/>
                    <a:pt x="7" y="142"/>
                  </a:cubicBezTo>
                  <a:cubicBezTo>
                    <a:pt x="18" y="171"/>
                    <a:pt x="36" y="194"/>
                    <a:pt x="59" y="206"/>
                  </a:cubicBezTo>
                  <a:lnTo>
                    <a:pt x="392" y="375"/>
                  </a:lnTo>
                  <a:cubicBezTo>
                    <a:pt x="409" y="381"/>
                    <a:pt x="427" y="387"/>
                    <a:pt x="445" y="387"/>
                  </a:cubicBezTo>
                  <a:cubicBezTo>
                    <a:pt x="485" y="387"/>
                    <a:pt x="520" y="363"/>
                    <a:pt x="538" y="328"/>
                  </a:cubicBezTo>
                  <a:cubicBezTo>
                    <a:pt x="555" y="299"/>
                    <a:pt x="555" y="270"/>
                    <a:pt x="550" y="241"/>
                  </a:cubicBezTo>
                  <a:cubicBezTo>
                    <a:pt x="538" y="218"/>
                    <a:pt x="520" y="194"/>
                    <a:pt x="491" y="177"/>
                  </a:cubicBezTo>
                  <a:lnTo>
                    <a:pt x="159" y="13"/>
                  </a:lnTo>
                  <a:cubicBezTo>
                    <a:pt x="143" y="5"/>
                    <a:pt x="126" y="1"/>
                    <a:pt x="110" y="1"/>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67" name="Google Shape;567;g27682c75e5e_0_252"/>
            <p:cNvSpPr/>
            <p:nvPr/>
          </p:nvSpPr>
          <p:spPr>
            <a:xfrm>
              <a:off x="3945262" y="2740446"/>
              <a:ext cx="106299" cy="20263"/>
            </a:xfrm>
            <a:custGeom>
              <a:avLst/>
              <a:gdLst/>
              <a:ahLst/>
              <a:cxnLst/>
              <a:rect l="l" t="t" r="r" b="b"/>
              <a:pathLst>
                <a:path w="981" h="187" extrusionOk="0">
                  <a:moveTo>
                    <a:pt x="94" y="0"/>
                  </a:moveTo>
                  <a:cubicBezTo>
                    <a:pt x="41" y="0"/>
                    <a:pt x="0" y="41"/>
                    <a:pt x="0" y="93"/>
                  </a:cubicBezTo>
                  <a:cubicBezTo>
                    <a:pt x="0" y="146"/>
                    <a:pt x="41" y="187"/>
                    <a:pt x="94" y="187"/>
                  </a:cubicBezTo>
                  <a:lnTo>
                    <a:pt x="887" y="187"/>
                  </a:lnTo>
                  <a:cubicBezTo>
                    <a:pt x="940" y="187"/>
                    <a:pt x="981" y="146"/>
                    <a:pt x="981" y="93"/>
                  </a:cubicBezTo>
                  <a:cubicBezTo>
                    <a:pt x="981" y="41"/>
                    <a:pt x="940" y="0"/>
                    <a:pt x="887" y="0"/>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68" name="Google Shape;568;g27682c75e5e_0_252"/>
            <p:cNvSpPr/>
            <p:nvPr/>
          </p:nvSpPr>
          <p:spPr>
            <a:xfrm>
              <a:off x="3962924" y="2773278"/>
              <a:ext cx="73466" cy="20371"/>
            </a:xfrm>
            <a:custGeom>
              <a:avLst/>
              <a:gdLst/>
              <a:ahLst/>
              <a:cxnLst/>
              <a:rect l="l" t="t" r="r" b="b"/>
              <a:pathLst>
                <a:path w="678" h="188" extrusionOk="0">
                  <a:moveTo>
                    <a:pt x="88" y="1"/>
                  </a:moveTo>
                  <a:cubicBezTo>
                    <a:pt x="42" y="1"/>
                    <a:pt x="1" y="41"/>
                    <a:pt x="1" y="94"/>
                  </a:cubicBezTo>
                  <a:cubicBezTo>
                    <a:pt x="1" y="146"/>
                    <a:pt x="42" y="187"/>
                    <a:pt x="88" y="187"/>
                  </a:cubicBezTo>
                  <a:lnTo>
                    <a:pt x="590" y="187"/>
                  </a:lnTo>
                  <a:cubicBezTo>
                    <a:pt x="637" y="187"/>
                    <a:pt x="678" y="146"/>
                    <a:pt x="678" y="94"/>
                  </a:cubicBezTo>
                  <a:cubicBezTo>
                    <a:pt x="678" y="47"/>
                    <a:pt x="637" y="1"/>
                    <a:pt x="590" y="1"/>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69" name="Google Shape;569;g27682c75e5e_0_252"/>
            <p:cNvSpPr/>
            <p:nvPr/>
          </p:nvSpPr>
          <p:spPr>
            <a:xfrm>
              <a:off x="3875697" y="2444418"/>
              <a:ext cx="244780" cy="287256"/>
            </a:xfrm>
            <a:custGeom>
              <a:avLst/>
              <a:gdLst/>
              <a:ahLst/>
              <a:cxnLst/>
              <a:rect l="l" t="t" r="r" b="b"/>
              <a:pathLst>
                <a:path w="2259" h="2651" extrusionOk="0">
                  <a:moveTo>
                    <a:pt x="1127" y="135"/>
                  </a:moveTo>
                  <a:cubicBezTo>
                    <a:pt x="1675" y="135"/>
                    <a:pt x="2119" y="584"/>
                    <a:pt x="2119" y="1133"/>
                  </a:cubicBezTo>
                  <a:cubicBezTo>
                    <a:pt x="2119" y="1407"/>
                    <a:pt x="2002" y="1676"/>
                    <a:pt x="1798" y="1862"/>
                  </a:cubicBezTo>
                  <a:cubicBezTo>
                    <a:pt x="1617" y="2032"/>
                    <a:pt x="1500" y="2265"/>
                    <a:pt x="1483" y="2516"/>
                  </a:cubicBezTo>
                  <a:lnTo>
                    <a:pt x="771" y="2516"/>
                  </a:lnTo>
                  <a:cubicBezTo>
                    <a:pt x="753" y="2265"/>
                    <a:pt x="642" y="2032"/>
                    <a:pt x="456" y="1862"/>
                  </a:cubicBezTo>
                  <a:cubicBezTo>
                    <a:pt x="251" y="1676"/>
                    <a:pt x="135" y="1407"/>
                    <a:pt x="135" y="1133"/>
                  </a:cubicBezTo>
                  <a:cubicBezTo>
                    <a:pt x="135" y="584"/>
                    <a:pt x="584" y="135"/>
                    <a:pt x="1127" y="135"/>
                  </a:cubicBezTo>
                  <a:close/>
                  <a:moveTo>
                    <a:pt x="1127" y="1"/>
                  </a:moveTo>
                  <a:cubicBezTo>
                    <a:pt x="508" y="1"/>
                    <a:pt x="0" y="508"/>
                    <a:pt x="0" y="1133"/>
                  </a:cubicBezTo>
                  <a:cubicBezTo>
                    <a:pt x="0" y="1448"/>
                    <a:pt x="129" y="1752"/>
                    <a:pt x="362" y="1962"/>
                  </a:cubicBezTo>
                  <a:cubicBezTo>
                    <a:pt x="537" y="2125"/>
                    <a:pt x="636" y="2347"/>
                    <a:pt x="636" y="2586"/>
                  </a:cubicBezTo>
                  <a:cubicBezTo>
                    <a:pt x="636" y="2621"/>
                    <a:pt x="666" y="2650"/>
                    <a:pt x="706" y="2650"/>
                  </a:cubicBezTo>
                  <a:lnTo>
                    <a:pt x="1553" y="2650"/>
                  </a:lnTo>
                  <a:cubicBezTo>
                    <a:pt x="1588" y="2650"/>
                    <a:pt x="1623" y="2621"/>
                    <a:pt x="1623" y="2586"/>
                  </a:cubicBezTo>
                  <a:cubicBezTo>
                    <a:pt x="1623" y="2353"/>
                    <a:pt x="1722" y="2125"/>
                    <a:pt x="1891" y="1967"/>
                  </a:cubicBezTo>
                  <a:cubicBezTo>
                    <a:pt x="2125" y="1752"/>
                    <a:pt x="2259" y="1448"/>
                    <a:pt x="2259" y="1133"/>
                  </a:cubicBezTo>
                  <a:cubicBezTo>
                    <a:pt x="2259" y="508"/>
                    <a:pt x="1751" y="1"/>
                    <a:pt x="1127" y="1"/>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70" name="Google Shape;570;g27682c75e5e_0_252"/>
            <p:cNvSpPr/>
            <p:nvPr/>
          </p:nvSpPr>
          <p:spPr>
            <a:xfrm>
              <a:off x="3902895" y="2497512"/>
              <a:ext cx="67073" cy="115292"/>
            </a:xfrm>
            <a:custGeom>
              <a:avLst/>
              <a:gdLst/>
              <a:ahLst/>
              <a:cxnLst/>
              <a:rect l="l" t="t" r="r" b="b"/>
              <a:pathLst>
                <a:path w="619" h="1064" extrusionOk="0">
                  <a:moveTo>
                    <a:pt x="533" y="1"/>
                  </a:moveTo>
                  <a:cubicBezTo>
                    <a:pt x="519" y="1"/>
                    <a:pt x="505" y="5"/>
                    <a:pt x="490" y="13"/>
                  </a:cubicBezTo>
                  <a:cubicBezTo>
                    <a:pt x="129" y="211"/>
                    <a:pt x="0" y="666"/>
                    <a:pt x="199" y="1022"/>
                  </a:cubicBezTo>
                  <a:cubicBezTo>
                    <a:pt x="216" y="1051"/>
                    <a:pt x="240" y="1063"/>
                    <a:pt x="269" y="1063"/>
                  </a:cubicBezTo>
                  <a:cubicBezTo>
                    <a:pt x="280" y="1063"/>
                    <a:pt x="298" y="1063"/>
                    <a:pt x="310" y="1057"/>
                  </a:cubicBezTo>
                  <a:cubicBezTo>
                    <a:pt x="345" y="1034"/>
                    <a:pt x="362" y="987"/>
                    <a:pt x="339" y="946"/>
                  </a:cubicBezTo>
                  <a:cubicBezTo>
                    <a:pt x="181" y="666"/>
                    <a:pt x="286" y="304"/>
                    <a:pt x="566" y="147"/>
                  </a:cubicBezTo>
                  <a:cubicBezTo>
                    <a:pt x="607" y="129"/>
                    <a:pt x="619" y="83"/>
                    <a:pt x="601" y="42"/>
                  </a:cubicBezTo>
                  <a:cubicBezTo>
                    <a:pt x="586" y="15"/>
                    <a:pt x="561" y="1"/>
                    <a:pt x="533" y="1"/>
                  </a:cubicBezTo>
                  <a:close/>
                </a:path>
              </a:pathLst>
            </a:custGeom>
            <a:solidFill>
              <a:srgbClr val="B9AC00"/>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grpSp>
      <p:grpSp>
        <p:nvGrpSpPr>
          <p:cNvPr id="571" name="Google Shape;571;g27682c75e5e_0_252"/>
          <p:cNvGrpSpPr/>
          <p:nvPr/>
        </p:nvGrpSpPr>
        <p:grpSpPr>
          <a:xfrm>
            <a:off x="9428116" y="2317652"/>
            <a:ext cx="641904" cy="484429"/>
            <a:chOff x="7467705" y="1973721"/>
            <a:chExt cx="481428" cy="363322"/>
          </a:xfrm>
        </p:grpSpPr>
        <p:sp>
          <p:nvSpPr>
            <p:cNvPr id="572" name="Google Shape;572;g27682c75e5e_0_252"/>
            <p:cNvSpPr/>
            <p:nvPr/>
          </p:nvSpPr>
          <p:spPr>
            <a:xfrm>
              <a:off x="7467705" y="1992900"/>
              <a:ext cx="344143" cy="344143"/>
            </a:xfrm>
            <a:custGeom>
              <a:avLst/>
              <a:gdLst/>
              <a:ahLst/>
              <a:cxnLst/>
              <a:rect l="l" t="t" r="r" b="b"/>
              <a:pathLst>
                <a:path w="3176" h="3176" extrusionOk="0">
                  <a:moveTo>
                    <a:pt x="1588" y="181"/>
                  </a:moveTo>
                  <a:cubicBezTo>
                    <a:pt x="2365" y="181"/>
                    <a:pt x="2995" y="812"/>
                    <a:pt x="2995" y="1588"/>
                  </a:cubicBezTo>
                  <a:cubicBezTo>
                    <a:pt x="2995" y="2364"/>
                    <a:pt x="2365" y="2994"/>
                    <a:pt x="1588" y="2994"/>
                  </a:cubicBezTo>
                  <a:cubicBezTo>
                    <a:pt x="812" y="2994"/>
                    <a:pt x="182" y="2364"/>
                    <a:pt x="182" y="1588"/>
                  </a:cubicBezTo>
                  <a:cubicBezTo>
                    <a:pt x="182" y="812"/>
                    <a:pt x="812" y="181"/>
                    <a:pt x="1588" y="181"/>
                  </a:cubicBezTo>
                  <a:close/>
                  <a:moveTo>
                    <a:pt x="1588" y="0"/>
                  </a:moveTo>
                  <a:cubicBezTo>
                    <a:pt x="1372" y="0"/>
                    <a:pt x="1162" y="41"/>
                    <a:pt x="970" y="129"/>
                  </a:cubicBezTo>
                  <a:cubicBezTo>
                    <a:pt x="777" y="205"/>
                    <a:pt x="608" y="321"/>
                    <a:pt x="462" y="467"/>
                  </a:cubicBezTo>
                  <a:cubicBezTo>
                    <a:pt x="316" y="613"/>
                    <a:pt x="205" y="782"/>
                    <a:pt x="123" y="969"/>
                  </a:cubicBezTo>
                  <a:cubicBezTo>
                    <a:pt x="42" y="1168"/>
                    <a:pt x="1" y="1372"/>
                    <a:pt x="1" y="1588"/>
                  </a:cubicBezTo>
                  <a:cubicBezTo>
                    <a:pt x="1" y="1804"/>
                    <a:pt x="42" y="2008"/>
                    <a:pt x="123" y="2207"/>
                  </a:cubicBezTo>
                  <a:cubicBezTo>
                    <a:pt x="205" y="2393"/>
                    <a:pt x="316" y="2563"/>
                    <a:pt x="462" y="2709"/>
                  </a:cubicBezTo>
                  <a:cubicBezTo>
                    <a:pt x="608" y="2854"/>
                    <a:pt x="777" y="2971"/>
                    <a:pt x="970" y="3053"/>
                  </a:cubicBezTo>
                  <a:cubicBezTo>
                    <a:pt x="1162" y="3135"/>
                    <a:pt x="1372" y="3175"/>
                    <a:pt x="1588" y="3175"/>
                  </a:cubicBezTo>
                  <a:cubicBezTo>
                    <a:pt x="1798" y="3175"/>
                    <a:pt x="2008" y="3135"/>
                    <a:pt x="2207" y="3053"/>
                  </a:cubicBezTo>
                  <a:cubicBezTo>
                    <a:pt x="2394" y="2971"/>
                    <a:pt x="2563" y="2854"/>
                    <a:pt x="2709" y="2709"/>
                  </a:cubicBezTo>
                  <a:cubicBezTo>
                    <a:pt x="2855" y="2568"/>
                    <a:pt x="2966" y="2393"/>
                    <a:pt x="3047" y="2207"/>
                  </a:cubicBezTo>
                  <a:cubicBezTo>
                    <a:pt x="3129" y="2008"/>
                    <a:pt x="3176" y="1804"/>
                    <a:pt x="3176" y="1588"/>
                  </a:cubicBezTo>
                  <a:cubicBezTo>
                    <a:pt x="3176" y="1372"/>
                    <a:pt x="3129" y="1168"/>
                    <a:pt x="3047" y="969"/>
                  </a:cubicBezTo>
                  <a:cubicBezTo>
                    <a:pt x="2971" y="782"/>
                    <a:pt x="2855" y="613"/>
                    <a:pt x="2709" y="467"/>
                  </a:cubicBezTo>
                  <a:cubicBezTo>
                    <a:pt x="2563" y="321"/>
                    <a:pt x="2394" y="205"/>
                    <a:pt x="2207" y="129"/>
                  </a:cubicBezTo>
                  <a:cubicBezTo>
                    <a:pt x="2008" y="41"/>
                    <a:pt x="1798" y="0"/>
                    <a:pt x="1588"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73" name="Google Shape;573;g27682c75e5e_0_252"/>
            <p:cNvSpPr/>
            <p:nvPr/>
          </p:nvSpPr>
          <p:spPr>
            <a:xfrm>
              <a:off x="7520258" y="2045344"/>
              <a:ext cx="239145" cy="239145"/>
            </a:xfrm>
            <a:custGeom>
              <a:avLst/>
              <a:gdLst/>
              <a:ahLst/>
              <a:cxnLst/>
              <a:rect l="l" t="t" r="r" b="b"/>
              <a:pathLst>
                <a:path w="2207" h="2207" extrusionOk="0">
                  <a:moveTo>
                    <a:pt x="1103" y="158"/>
                  </a:moveTo>
                  <a:cubicBezTo>
                    <a:pt x="1623" y="158"/>
                    <a:pt x="2043" y="584"/>
                    <a:pt x="2043" y="1104"/>
                  </a:cubicBezTo>
                  <a:cubicBezTo>
                    <a:pt x="2043" y="1623"/>
                    <a:pt x="1623" y="2049"/>
                    <a:pt x="1103" y="2049"/>
                  </a:cubicBezTo>
                  <a:cubicBezTo>
                    <a:pt x="578" y="2049"/>
                    <a:pt x="158" y="1623"/>
                    <a:pt x="158" y="1104"/>
                  </a:cubicBezTo>
                  <a:cubicBezTo>
                    <a:pt x="158" y="584"/>
                    <a:pt x="578" y="158"/>
                    <a:pt x="1103" y="158"/>
                  </a:cubicBezTo>
                  <a:close/>
                  <a:moveTo>
                    <a:pt x="1103" y="1"/>
                  </a:moveTo>
                  <a:cubicBezTo>
                    <a:pt x="806" y="1"/>
                    <a:pt x="531" y="118"/>
                    <a:pt x="321" y="328"/>
                  </a:cubicBezTo>
                  <a:cubicBezTo>
                    <a:pt x="111" y="532"/>
                    <a:pt x="0" y="812"/>
                    <a:pt x="0" y="1104"/>
                  </a:cubicBezTo>
                  <a:cubicBezTo>
                    <a:pt x="0" y="1402"/>
                    <a:pt x="111" y="1676"/>
                    <a:pt x="321" y="1886"/>
                  </a:cubicBezTo>
                  <a:cubicBezTo>
                    <a:pt x="531" y="2090"/>
                    <a:pt x="806" y="2207"/>
                    <a:pt x="1103" y="2207"/>
                  </a:cubicBezTo>
                  <a:cubicBezTo>
                    <a:pt x="1395" y="2207"/>
                    <a:pt x="1669" y="2096"/>
                    <a:pt x="1880" y="1886"/>
                  </a:cubicBezTo>
                  <a:cubicBezTo>
                    <a:pt x="2090" y="1676"/>
                    <a:pt x="2206" y="1402"/>
                    <a:pt x="2206" y="1104"/>
                  </a:cubicBezTo>
                  <a:cubicBezTo>
                    <a:pt x="2206" y="812"/>
                    <a:pt x="2090" y="532"/>
                    <a:pt x="1880" y="328"/>
                  </a:cubicBezTo>
                  <a:cubicBezTo>
                    <a:pt x="1675" y="118"/>
                    <a:pt x="1395" y="1"/>
                    <a:pt x="1103"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74" name="Google Shape;574;g27682c75e5e_0_252"/>
            <p:cNvSpPr/>
            <p:nvPr/>
          </p:nvSpPr>
          <p:spPr>
            <a:xfrm>
              <a:off x="7568260" y="2093454"/>
              <a:ext cx="142382" cy="143032"/>
            </a:xfrm>
            <a:custGeom>
              <a:avLst/>
              <a:gdLst/>
              <a:ahLst/>
              <a:cxnLst/>
              <a:rect l="l" t="t" r="r" b="b"/>
              <a:pathLst>
                <a:path w="1314" h="1320" extrusionOk="0">
                  <a:moveTo>
                    <a:pt x="660" y="129"/>
                  </a:moveTo>
                  <a:cubicBezTo>
                    <a:pt x="952" y="129"/>
                    <a:pt x="1186" y="368"/>
                    <a:pt x="1186" y="660"/>
                  </a:cubicBezTo>
                  <a:cubicBezTo>
                    <a:pt x="1186" y="952"/>
                    <a:pt x="952" y="1191"/>
                    <a:pt x="660" y="1191"/>
                  </a:cubicBezTo>
                  <a:cubicBezTo>
                    <a:pt x="368" y="1191"/>
                    <a:pt x="129" y="952"/>
                    <a:pt x="129" y="660"/>
                  </a:cubicBezTo>
                  <a:cubicBezTo>
                    <a:pt x="129" y="368"/>
                    <a:pt x="368" y="129"/>
                    <a:pt x="660" y="129"/>
                  </a:cubicBezTo>
                  <a:close/>
                  <a:moveTo>
                    <a:pt x="660" y="0"/>
                  </a:moveTo>
                  <a:cubicBezTo>
                    <a:pt x="298" y="0"/>
                    <a:pt x="1" y="298"/>
                    <a:pt x="1" y="660"/>
                  </a:cubicBezTo>
                  <a:cubicBezTo>
                    <a:pt x="1" y="1022"/>
                    <a:pt x="298" y="1319"/>
                    <a:pt x="660" y="1319"/>
                  </a:cubicBezTo>
                  <a:cubicBezTo>
                    <a:pt x="1022" y="1319"/>
                    <a:pt x="1314" y="1022"/>
                    <a:pt x="1314" y="660"/>
                  </a:cubicBezTo>
                  <a:cubicBezTo>
                    <a:pt x="1314" y="298"/>
                    <a:pt x="1022" y="0"/>
                    <a:pt x="660"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75" name="Google Shape;575;g27682c75e5e_0_252"/>
            <p:cNvSpPr/>
            <p:nvPr/>
          </p:nvSpPr>
          <p:spPr>
            <a:xfrm>
              <a:off x="7623955" y="2017713"/>
              <a:ext cx="283463" cy="149858"/>
            </a:xfrm>
            <a:custGeom>
              <a:avLst/>
              <a:gdLst/>
              <a:ahLst/>
              <a:cxnLst/>
              <a:rect l="l" t="t" r="r" b="b"/>
              <a:pathLst>
                <a:path w="2616" h="1383" extrusionOk="0">
                  <a:moveTo>
                    <a:pt x="2507" y="0"/>
                  </a:moveTo>
                  <a:cubicBezTo>
                    <a:pt x="2492" y="0"/>
                    <a:pt x="2477" y="4"/>
                    <a:pt x="2463" y="11"/>
                  </a:cubicBezTo>
                  <a:lnTo>
                    <a:pt x="65" y="1207"/>
                  </a:lnTo>
                  <a:cubicBezTo>
                    <a:pt x="18" y="1231"/>
                    <a:pt x="0" y="1283"/>
                    <a:pt x="24" y="1330"/>
                  </a:cubicBezTo>
                  <a:cubicBezTo>
                    <a:pt x="41" y="1365"/>
                    <a:pt x="70" y="1382"/>
                    <a:pt x="105" y="1382"/>
                  </a:cubicBezTo>
                  <a:cubicBezTo>
                    <a:pt x="117" y="1382"/>
                    <a:pt x="135" y="1382"/>
                    <a:pt x="146" y="1371"/>
                  </a:cubicBezTo>
                  <a:lnTo>
                    <a:pt x="2545" y="180"/>
                  </a:lnTo>
                  <a:cubicBezTo>
                    <a:pt x="2592" y="157"/>
                    <a:pt x="2615" y="98"/>
                    <a:pt x="2592" y="52"/>
                  </a:cubicBezTo>
                  <a:cubicBezTo>
                    <a:pt x="2575" y="19"/>
                    <a:pt x="2542" y="0"/>
                    <a:pt x="250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76" name="Google Shape;576;g27682c75e5e_0_252"/>
            <p:cNvSpPr/>
            <p:nvPr/>
          </p:nvSpPr>
          <p:spPr>
            <a:xfrm>
              <a:off x="7813795" y="1973721"/>
              <a:ext cx="103915" cy="93296"/>
            </a:xfrm>
            <a:custGeom>
              <a:avLst/>
              <a:gdLst/>
              <a:ahLst/>
              <a:cxnLst/>
              <a:rect l="l" t="t" r="r" b="b"/>
              <a:pathLst>
                <a:path w="959" h="861" extrusionOk="0">
                  <a:moveTo>
                    <a:pt x="735" y="201"/>
                  </a:moveTo>
                  <a:lnTo>
                    <a:pt x="670" y="382"/>
                  </a:lnTo>
                  <a:cubicBezTo>
                    <a:pt x="659" y="423"/>
                    <a:pt x="624" y="458"/>
                    <a:pt x="583" y="481"/>
                  </a:cubicBezTo>
                  <a:lnTo>
                    <a:pt x="215" y="662"/>
                  </a:lnTo>
                  <a:lnTo>
                    <a:pt x="250" y="510"/>
                  </a:lnTo>
                  <a:cubicBezTo>
                    <a:pt x="262" y="463"/>
                    <a:pt x="297" y="417"/>
                    <a:pt x="344" y="393"/>
                  </a:cubicBezTo>
                  <a:lnTo>
                    <a:pt x="735" y="201"/>
                  </a:lnTo>
                  <a:close/>
                  <a:moveTo>
                    <a:pt x="755" y="1"/>
                  </a:moveTo>
                  <a:cubicBezTo>
                    <a:pt x="729" y="1"/>
                    <a:pt x="703" y="7"/>
                    <a:pt x="676" y="20"/>
                  </a:cubicBezTo>
                  <a:lnTo>
                    <a:pt x="174" y="265"/>
                  </a:lnTo>
                  <a:cubicBezTo>
                    <a:pt x="128" y="288"/>
                    <a:pt x="98" y="329"/>
                    <a:pt x="87" y="382"/>
                  </a:cubicBezTo>
                  <a:lnTo>
                    <a:pt x="28" y="650"/>
                  </a:lnTo>
                  <a:cubicBezTo>
                    <a:pt x="0" y="763"/>
                    <a:pt x="93" y="861"/>
                    <a:pt x="198" y="861"/>
                  </a:cubicBezTo>
                  <a:cubicBezTo>
                    <a:pt x="223" y="861"/>
                    <a:pt x="249" y="855"/>
                    <a:pt x="274" y="843"/>
                  </a:cubicBezTo>
                  <a:lnTo>
                    <a:pt x="735" y="615"/>
                  </a:lnTo>
                  <a:cubicBezTo>
                    <a:pt x="776" y="592"/>
                    <a:pt x="811" y="557"/>
                    <a:pt x="822" y="516"/>
                  </a:cubicBezTo>
                  <a:lnTo>
                    <a:pt x="916" y="230"/>
                  </a:lnTo>
                  <a:cubicBezTo>
                    <a:pt x="958" y="111"/>
                    <a:pt x="866" y="1"/>
                    <a:pt x="755"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sp>
          <p:nvSpPr>
            <p:cNvPr id="577" name="Google Shape;577;g27682c75e5e_0_252"/>
            <p:cNvSpPr/>
            <p:nvPr/>
          </p:nvSpPr>
          <p:spPr>
            <a:xfrm>
              <a:off x="7822463" y="2024431"/>
              <a:ext cx="126670" cy="74225"/>
            </a:xfrm>
            <a:custGeom>
              <a:avLst/>
              <a:gdLst/>
              <a:ahLst/>
              <a:cxnLst/>
              <a:rect l="l" t="t" r="r" b="b"/>
              <a:pathLst>
                <a:path w="1169" h="685" extrusionOk="0">
                  <a:moveTo>
                    <a:pt x="683" y="204"/>
                  </a:moveTo>
                  <a:cubicBezTo>
                    <a:pt x="706" y="204"/>
                    <a:pt x="728" y="208"/>
                    <a:pt x="748" y="217"/>
                  </a:cubicBezTo>
                  <a:lnTo>
                    <a:pt x="923" y="287"/>
                  </a:lnTo>
                  <a:lnTo>
                    <a:pt x="526" y="462"/>
                  </a:lnTo>
                  <a:cubicBezTo>
                    <a:pt x="506" y="473"/>
                    <a:pt x="483" y="477"/>
                    <a:pt x="460" y="477"/>
                  </a:cubicBezTo>
                  <a:cubicBezTo>
                    <a:pt x="431" y="477"/>
                    <a:pt x="401" y="470"/>
                    <a:pt x="375" y="456"/>
                  </a:cubicBezTo>
                  <a:lnTo>
                    <a:pt x="240" y="386"/>
                  </a:lnTo>
                  <a:lnTo>
                    <a:pt x="614" y="217"/>
                  </a:lnTo>
                  <a:cubicBezTo>
                    <a:pt x="637" y="208"/>
                    <a:pt x="660" y="204"/>
                    <a:pt x="683" y="204"/>
                  </a:cubicBezTo>
                  <a:close/>
                  <a:moveTo>
                    <a:pt x="684" y="0"/>
                  </a:moveTo>
                  <a:cubicBezTo>
                    <a:pt x="659" y="0"/>
                    <a:pt x="636" y="6"/>
                    <a:pt x="614" y="19"/>
                  </a:cubicBezTo>
                  <a:lnTo>
                    <a:pt x="141" y="223"/>
                  </a:lnTo>
                  <a:cubicBezTo>
                    <a:pt x="7" y="281"/>
                    <a:pt x="1" y="468"/>
                    <a:pt x="129" y="538"/>
                  </a:cubicBezTo>
                  <a:lnTo>
                    <a:pt x="369" y="667"/>
                  </a:lnTo>
                  <a:cubicBezTo>
                    <a:pt x="394" y="679"/>
                    <a:pt x="422" y="685"/>
                    <a:pt x="450" y="685"/>
                  </a:cubicBezTo>
                  <a:cubicBezTo>
                    <a:pt x="475" y="685"/>
                    <a:pt x="499" y="681"/>
                    <a:pt x="520" y="672"/>
                  </a:cubicBezTo>
                  <a:lnTo>
                    <a:pt x="1028" y="445"/>
                  </a:lnTo>
                  <a:cubicBezTo>
                    <a:pt x="1168" y="381"/>
                    <a:pt x="1168" y="176"/>
                    <a:pt x="1022" y="124"/>
                  </a:cubicBezTo>
                  <a:lnTo>
                    <a:pt x="748" y="13"/>
                  </a:lnTo>
                  <a:cubicBezTo>
                    <a:pt x="726" y="5"/>
                    <a:pt x="705" y="0"/>
                    <a:pt x="684"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buSzPts val="1800"/>
              </a:pPr>
              <a:endParaRPr sz="2400" kern="0">
                <a:solidFill>
                  <a:srgbClr val="373636"/>
                </a:solidFill>
                <a:latin typeface="Arial"/>
                <a:ea typeface="Arial"/>
                <a:cs typeface="Arial"/>
                <a:sym typeface="Arial"/>
              </a:endParaRPr>
            </a:p>
          </p:txBody>
        </p:sp>
      </p:grpSp>
      <p:sp>
        <p:nvSpPr>
          <p:cNvPr id="578" name="Google Shape;578;g27682c75e5e_0_252"/>
          <p:cNvSpPr txBox="1"/>
          <p:nvPr/>
        </p:nvSpPr>
        <p:spPr>
          <a:xfrm>
            <a:off x="2940035" y="5014067"/>
            <a:ext cx="2057200" cy="15392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100"/>
            </a:pPr>
            <a:r>
              <a:rPr lang="en-GB" sz="1333" kern="0">
                <a:solidFill>
                  <a:srgbClr val="000000"/>
                </a:solidFill>
                <a:latin typeface="Roboto"/>
                <a:ea typeface="Roboto"/>
                <a:cs typeface="Roboto"/>
                <a:sym typeface="Roboto"/>
              </a:rPr>
              <a:t>Data- en informatiestromen (en hun metadata en andere kenmerken) mappen op gevalideerde use cases</a:t>
            </a:r>
            <a:endParaRPr sz="1333" kern="0">
              <a:solidFill>
                <a:srgbClr val="000000"/>
              </a:solidFill>
              <a:latin typeface="Arial"/>
              <a:ea typeface="Arial"/>
              <a:cs typeface="Arial"/>
              <a:sym typeface="Arial"/>
            </a:endParaRPr>
          </a:p>
        </p:txBody>
      </p:sp>
      <p:sp>
        <p:nvSpPr>
          <p:cNvPr id="579" name="Google Shape;579;g27682c75e5e_0_252"/>
          <p:cNvSpPr txBox="1"/>
          <p:nvPr/>
        </p:nvSpPr>
        <p:spPr>
          <a:xfrm>
            <a:off x="2940085" y="4302867"/>
            <a:ext cx="2057200" cy="4428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500"/>
            </a:pPr>
            <a:r>
              <a:rPr lang="en-GB" sz="2000" b="1" kern="0">
                <a:solidFill>
                  <a:srgbClr val="B9AC00"/>
                </a:solidFill>
                <a:latin typeface="Fira Sans Extra Condensed"/>
                <a:ea typeface="Fira Sans Extra Condensed"/>
                <a:cs typeface="Fira Sans Extra Condensed"/>
                <a:sym typeface="Fira Sans Extra Condensed"/>
              </a:rPr>
              <a:t>Data &amp; informatie werkgroep</a:t>
            </a:r>
            <a:endParaRPr sz="2000" b="1" kern="0">
              <a:solidFill>
                <a:srgbClr val="B9AC00"/>
              </a:solidFill>
              <a:latin typeface="Fira Sans Extra Condensed"/>
              <a:ea typeface="Fira Sans Extra Condensed"/>
              <a:cs typeface="Fira Sans Extra Condensed"/>
              <a:sym typeface="Fira Sans Extra Condensed"/>
            </a:endParaRPr>
          </a:p>
        </p:txBody>
      </p:sp>
      <p:sp>
        <p:nvSpPr>
          <p:cNvPr id="580" name="Google Shape;580;g27682c75e5e_0_252"/>
          <p:cNvSpPr txBox="1"/>
          <p:nvPr/>
        </p:nvSpPr>
        <p:spPr>
          <a:xfrm>
            <a:off x="7194449" y="5011441"/>
            <a:ext cx="2057200" cy="10736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100"/>
            </a:pPr>
            <a:r>
              <a:rPr lang="en-GB" sz="1333" kern="0">
                <a:solidFill>
                  <a:srgbClr val="373636"/>
                </a:solidFill>
                <a:latin typeface="Roboto"/>
                <a:ea typeface="Roboto"/>
                <a:cs typeface="Roboto"/>
                <a:sym typeface="Roboto"/>
              </a:rPr>
              <a:t>Mappen van technologische vereisten volgens use cases</a:t>
            </a:r>
            <a:endParaRPr sz="1333" kern="0">
              <a:solidFill>
                <a:srgbClr val="000000"/>
              </a:solidFill>
              <a:latin typeface="Arial"/>
              <a:ea typeface="Arial"/>
              <a:cs typeface="Arial"/>
              <a:sym typeface="Arial"/>
            </a:endParaRPr>
          </a:p>
        </p:txBody>
      </p:sp>
      <p:sp>
        <p:nvSpPr>
          <p:cNvPr id="581" name="Google Shape;581;g27682c75e5e_0_252"/>
          <p:cNvSpPr txBox="1"/>
          <p:nvPr/>
        </p:nvSpPr>
        <p:spPr>
          <a:xfrm>
            <a:off x="7194871" y="4302867"/>
            <a:ext cx="2057200" cy="4428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500"/>
            </a:pPr>
            <a:r>
              <a:rPr lang="en-GB" sz="2000" b="1" kern="0">
                <a:solidFill>
                  <a:srgbClr val="005656"/>
                </a:solidFill>
                <a:latin typeface="Fira Sans Extra Condensed"/>
                <a:ea typeface="Fira Sans Extra Condensed"/>
                <a:cs typeface="Fira Sans Extra Condensed"/>
                <a:sym typeface="Fira Sans Extra Condensed"/>
              </a:rPr>
              <a:t>Technologie werkgroep</a:t>
            </a:r>
            <a:endParaRPr sz="2000" b="1" kern="0">
              <a:solidFill>
                <a:srgbClr val="005656"/>
              </a:solidFill>
              <a:latin typeface="Fira Sans Extra Condensed"/>
              <a:ea typeface="Fira Sans Extra Condensed"/>
              <a:cs typeface="Fira Sans Extra Condensed"/>
              <a:sym typeface="Fira Sans Extra Condensed"/>
            </a:endParaRPr>
          </a:p>
        </p:txBody>
      </p:sp>
      <p:sp>
        <p:nvSpPr>
          <p:cNvPr id="582" name="Google Shape;582;g27682c75e5e_0_252"/>
          <p:cNvSpPr txBox="1"/>
          <p:nvPr/>
        </p:nvSpPr>
        <p:spPr>
          <a:xfrm>
            <a:off x="812828" y="4807500"/>
            <a:ext cx="2057200" cy="7336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100"/>
            </a:pPr>
            <a:r>
              <a:rPr lang="en-GB" sz="1333" kern="0">
                <a:solidFill>
                  <a:srgbClr val="373636"/>
                </a:solidFill>
                <a:latin typeface="Roboto"/>
                <a:ea typeface="Roboto"/>
                <a:cs typeface="Roboto"/>
                <a:sym typeface="Roboto"/>
              </a:rPr>
              <a:t>Identificeren van use cases en inspirerende initiatieven</a:t>
            </a:r>
            <a:endParaRPr sz="1333" kern="0">
              <a:solidFill>
                <a:srgbClr val="373636"/>
              </a:solidFill>
              <a:latin typeface="Roboto"/>
              <a:ea typeface="Roboto"/>
              <a:cs typeface="Roboto"/>
              <a:sym typeface="Roboto"/>
            </a:endParaRPr>
          </a:p>
        </p:txBody>
      </p:sp>
      <p:sp>
        <p:nvSpPr>
          <p:cNvPr id="583" name="Google Shape;583;g27682c75e5e_0_252"/>
          <p:cNvSpPr txBox="1"/>
          <p:nvPr/>
        </p:nvSpPr>
        <p:spPr>
          <a:xfrm>
            <a:off x="609600" y="4302867"/>
            <a:ext cx="2260000" cy="4428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500"/>
            </a:pPr>
            <a:r>
              <a:rPr lang="en-GB" sz="2000" b="1" kern="0">
                <a:solidFill>
                  <a:srgbClr val="E3D100"/>
                </a:solidFill>
                <a:latin typeface="Fira Sans Extra Condensed"/>
                <a:ea typeface="Fira Sans Extra Condensed"/>
                <a:cs typeface="Fira Sans Extra Condensed"/>
                <a:sym typeface="Fira Sans Extra Condensed"/>
              </a:rPr>
              <a:t>Business werkgroep</a:t>
            </a:r>
            <a:endParaRPr sz="2000" b="1" kern="0">
              <a:solidFill>
                <a:srgbClr val="E3D100"/>
              </a:solidFill>
              <a:latin typeface="Fira Sans Extra Condensed"/>
              <a:ea typeface="Fira Sans Extra Condensed"/>
              <a:cs typeface="Fira Sans Extra Condensed"/>
              <a:sym typeface="Fira Sans Extra Condensed"/>
            </a:endParaRPr>
          </a:p>
        </p:txBody>
      </p:sp>
      <p:sp>
        <p:nvSpPr>
          <p:cNvPr id="584" name="Google Shape;584;g27682c75e5e_0_252"/>
          <p:cNvSpPr txBox="1"/>
          <p:nvPr/>
        </p:nvSpPr>
        <p:spPr>
          <a:xfrm>
            <a:off x="5067243" y="5014067"/>
            <a:ext cx="2057200" cy="15392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100"/>
            </a:pPr>
            <a:r>
              <a:rPr lang="en-GB" sz="1333" kern="0">
                <a:solidFill>
                  <a:srgbClr val="373636"/>
                </a:solidFill>
                <a:latin typeface="Roboto"/>
                <a:ea typeface="Roboto"/>
                <a:cs typeface="Roboto"/>
                <a:sym typeface="Roboto"/>
              </a:rPr>
              <a:t>Oefening van data- en informatie volgens use cases, stakeholders, beslissingspunten en componenten</a:t>
            </a:r>
            <a:endParaRPr sz="1333" kern="0">
              <a:solidFill>
                <a:srgbClr val="000000"/>
              </a:solidFill>
              <a:latin typeface="Arial"/>
              <a:ea typeface="Arial"/>
              <a:cs typeface="Arial"/>
              <a:sym typeface="Arial"/>
            </a:endParaRPr>
          </a:p>
        </p:txBody>
      </p:sp>
      <p:sp>
        <p:nvSpPr>
          <p:cNvPr id="585" name="Google Shape;585;g27682c75e5e_0_252"/>
          <p:cNvSpPr txBox="1"/>
          <p:nvPr/>
        </p:nvSpPr>
        <p:spPr>
          <a:xfrm>
            <a:off x="5067504" y="4302867"/>
            <a:ext cx="2057200" cy="4428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500"/>
            </a:pPr>
            <a:r>
              <a:rPr lang="en-GB" sz="2000" b="1" kern="0" err="1">
                <a:solidFill>
                  <a:srgbClr val="009596"/>
                </a:solidFill>
                <a:latin typeface="Fira Sans Extra Condensed"/>
                <a:ea typeface="Fira Sans Extra Condensed"/>
                <a:cs typeface="Fira Sans Extra Condensed"/>
                <a:sym typeface="Fira Sans Extra Condensed"/>
              </a:rPr>
              <a:t>Functionele</a:t>
            </a:r>
            <a:r>
              <a:rPr lang="en-GB" sz="2000" b="1" kern="0">
                <a:solidFill>
                  <a:srgbClr val="009596"/>
                </a:solidFill>
                <a:latin typeface="Fira Sans Extra Condensed"/>
                <a:ea typeface="Fira Sans Extra Condensed"/>
                <a:cs typeface="Fira Sans Extra Condensed"/>
                <a:sym typeface="Fira Sans Extra Condensed"/>
              </a:rPr>
              <a:t> </a:t>
            </a:r>
            <a:r>
              <a:rPr lang="en-GB" sz="2000" b="1" kern="0" err="1">
                <a:solidFill>
                  <a:srgbClr val="009596"/>
                </a:solidFill>
                <a:latin typeface="Fira Sans Extra Condensed"/>
                <a:ea typeface="Fira Sans Extra Condensed"/>
                <a:cs typeface="Fira Sans Extra Condensed"/>
                <a:sym typeface="Fira Sans Extra Condensed"/>
              </a:rPr>
              <a:t>werkgroep</a:t>
            </a:r>
            <a:endParaRPr sz="2000" b="1" kern="0">
              <a:solidFill>
                <a:srgbClr val="009596"/>
              </a:solidFill>
              <a:latin typeface="Fira Sans Extra Condensed"/>
              <a:ea typeface="Fira Sans Extra Condensed"/>
              <a:cs typeface="Fira Sans Extra Condensed"/>
              <a:sym typeface="Fira Sans Extra Condensed"/>
            </a:endParaRPr>
          </a:p>
        </p:txBody>
      </p:sp>
      <p:sp>
        <p:nvSpPr>
          <p:cNvPr id="586" name="Google Shape;586;g27682c75e5e_0_252"/>
          <p:cNvSpPr txBox="1"/>
          <p:nvPr/>
        </p:nvSpPr>
        <p:spPr>
          <a:xfrm>
            <a:off x="9332657" y="5008817"/>
            <a:ext cx="2057200" cy="7336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100"/>
            </a:pPr>
            <a:r>
              <a:rPr lang="en-GB" sz="1333" kern="0">
                <a:solidFill>
                  <a:srgbClr val="373636"/>
                </a:solidFill>
                <a:latin typeface="Roboto"/>
                <a:ea typeface="Roboto"/>
                <a:cs typeface="Roboto"/>
                <a:sym typeface="Roboto"/>
              </a:rPr>
              <a:t>Afsluitende werkgroep</a:t>
            </a:r>
            <a:endParaRPr sz="1333" kern="0">
              <a:solidFill>
                <a:srgbClr val="000000"/>
              </a:solidFill>
              <a:latin typeface="Arial"/>
              <a:ea typeface="Arial"/>
              <a:cs typeface="Arial"/>
              <a:sym typeface="Arial"/>
            </a:endParaRPr>
          </a:p>
        </p:txBody>
      </p:sp>
      <p:sp>
        <p:nvSpPr>
          <p:cNvPr id="587" name="Google Shape;587;g27682c75e5e_0_252"/>
          <p:cNvSpPr txBox="1"/>
          <p:nvPr/>
        </p:nvSpPr>
        <p:spPr>
          <a:xfrm>
            <a:off x="9218003" y="4274400"/>
            <a:ext cx="2057200" cy="4428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SzPts val="1500"/>
            </a:pPr>
            <a:r>
              <a:rPr lang="en-GB" sz="2000" b="1" kern="0">
                <a:solidFill>
                  <a:srgbClr val="D5D5D5"/>
                </a:solidFill>
                <a:latin typeface="Fira Sans Extra Condensed"/>
                <a:ea typeface="Fira Sans Extra Condensed"/>
                <a:cs typeface="Fira Sans Extra Condensed"/>
                <a:sym typeface="Fira Sans Extra Condensed"/>
              </a:rPr>
              <a:t>Wrap up werkgroep </a:t>
            </a:r>
            <a:endParaRPr sz="2000" b="1" kern="0">
              <a:solidFill>
                <a:srgbClr val="D5D5D5"/>
              </a:solidFill>
              <a:latin typeface="Fira Sans Extra Condensed"/>
              <a:ea typeface="Fira Sans Extra Condensed"/>
              <a:cs typeface="Fira Sans Extra Condensed"/>
              <a:sym typeface="Fira Sans Extra Condensed"/>
            </a:endParaRPr>
          </a:p>
        </p:txBody>
      </p:sp>
      <p:sp>
        <p:nvSpPr>
          <p:cNvPr id="588" name="Google Shape;588;g27682c75e5e_0_252"/>
          <p:cNvSpPr txBox="1"/>
          <p:nvPr/>
        </p:nvSpPr>
        <p:spPr>
          <a:xfrm>
            <a:off x="1274967" y="3784600"/>
            <a:ext cx="1132800" cy="71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2700"/>
            </a:pPr>
            <a:r>
              <a:rPr lang="en-GB" sz="3600" b="1" kern="0">
                <a:solidFill>
                  <a:srgbClr val="E3D100"/>
                </a:solidFill>
                <a:latin typeface="Fira Sans Extra Condensed"/>
                <a:ea typeface="Fira Sans Extra Condensed"/>
                <a:cs typeface="Fira Sans Extra Condensed"/>
                <a:sym typeface="Fira Sans Extra Condensed"/>
              </a:rPr>
              <a:t>01</a:t>
            </a:r>
            <a:endParaRPr sz="3600" b="1" kern="0">
              <a:solidFill>
                <a:srgbClr val="E3D100"/>
              </a:solidFill>
              <a:latin typeface="Fira Sans Extra Condensed"/>
              <a:ea typeface="Fira Sans Extra Condensed"/>
              <a:cs typeface="Fira Sans Extra Condensed"/>
              <a:sym typeface="Fira Sans Extra Condensed"/>
            </a:endParaRPr>
          </a:p>
        </p:txBody>
      </p:sp>
      <p:sp>
        <p:nvSpPr>
          <p:cNvPr id="589" name="Google Shape;589;g27682c75e5e_0_252"/>
          <p:cNvSpPr txBox="1"/>
          <p:nvPr/>
        </p:nvSpPr>
        <p:spPr>
          <a:xfrm>
            <a:off x="3402167" y="3784600"/>
            <a:ext cx="1132800" cy="71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2700"/>
            </a:pPr>
            <a:r>
              <a:rPr lang="en-GB" sz="3600" b="1" kern="0">
                <a:solidFill>
                  <a:srgbClr val="B9AC00"/>
                </a:solidFill>
                <a:latin typeface="Fira Sans Extra Condensed"/>
                <a:ea typeface="Fira Sans Extra Condensed"/>
                <a:cs typeface="Fira Sans Extra Condensed"/>
                <a:sym typeface="Fira Sans Extra Condensed"/>
              </a:rPr>
              <a:t>02</a:t>
            </a:r>
            <a:endParaRPr sz="3600" b="1" kern="0">
              <a:solidFill>
                <a:srgbClr val="B9AC00"/>
              </a:solidFill>
              <a:latin typeface="Fira Sans Extra Condensed"/>
              <a:ea typeface="Fira Sans Extra Condensed"/>
              <a:cs typeface="Fira Sans Extra Condensed"/>
              <a:sym typeface="Fira Sans Extra Condensed"/>
            </a:endParaRPr>
          </a:p>
        </p:txBody>
      </p:sp>
      <p:sp>
        <p:nvSpPr>
          <p:cNvPr id="590" name="Google Shape;590;g27682c75e5e_0_252"/>
          <p:cNvSpPr txBox="1"/>
          <p:nvPr/>
        </p:nvSpPr>
        <p:spPr>
          <a:xfrm>
            <a:off x="5529500" y="3784600"/>
            <a:ext cx="1132800" cy="71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2700"/>
            </a:pPr>
            <a:r>
              <a:rPr lang="en-GB" sz="3600" b="1" kern="0">
                <a:solidFill>
                  <a:srgbClr val="009596"/>
                </a:solidFill>
                <a:latin typeface="Fira Sans Extra Condensed"/>
                <a:ea typeface="Fira Sans Extra Condensed"/>
                <a:cs typeface="Fira Sans Extra Condensed"/>
                <a:sym typeface="Fira Sans Extra Condensed"/>
              </a:rPr>
              <a:t>03</a:t>
            </a:r>
            <a:endParaRPr sz="3600" b="1" kern="0">
              <a:solidFill>
                <a:srgbClr val="009596"/>
              </a:solidFill>
              <a:latin typeface="Fira Sans Extra Condensed"/>
              <a:ea typeface="Fira Sans Extra Condensed"/>
              <a:cs typeface="Fira Sans Extra Condensed"/>
              <a:sym typeface="Fira Sans Extra Condensed"/>
            </a:endParaRPr>
          </a:p>
        </p:txBody>
      </p:sp>
      <p:sp>
        <p:nvSpPr>
          <p:cNvPr id="591" name="Google Shape;591;g27682c75e5e_0_252"/>
          <p:cNvSpPr txBox="1"/>
          <p:nvPr/>
        </p:nvSpPr>
        <p:spPr>
          <a:xfrm>
            <a:off x="7656900" y="3784600"/>
            <a:ext cx="1132800" cy="71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2700"/>
            </a:pPr>
            <a:r>
              <a:rPr lang="en-GB" sz="3600" b="1" kern="0">
                <a:solidFill>
                  <a:srgbClr val="005656"/>
                </a:solidFill>
                <a:latin typeface="Fira Sans Extra Condensed"/>
                <a:ea typeface="Fira Sans Extra Condensed"/>
                <a:cs typeface="Fira Sans Extra Condensed"/>
                <a:sym typeface="Fira Sans Extra Condensed"/>
              </a:rPr>
              <a:t>04</a:t>
            </a:r>
            <a:endParaRPr sz="3600" b="1" kern="0">
              <a:solidFill>
                <a:srgbClr val="005656"/>
              </a:solidFill>
              <a:latin typeface="Fira Sans Extra Condensed"/>
              <a:ea typeface="Fira Sans Extra Condensed"/>
              <a:cs typeface="Fira Sans Extra Condensed"/>
              <a:sym typeface="Fira Sans Extra Condensed"/>
            </a:endParaRPr>
          </a:p>
        </p:txBody>
      </p:sp>
      <p:sp>
        <p:nvSpPr>
          <p:cNvPr id="592" name="Google Shape;592;g27682c75e5e_0_252"/>
          <p:cNvSpPr txBox="1"/>
          <p:nvPr/>
        </p:nvSpPr>
        <p:spPr>
          <a:xfrm>
            <a:off x="9784300" y="3784600"/>
            <a:ext cx="1132800" cy="711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2700"/>
            </a:pPr>
            <a:r>
              <a:rPr lang="en-GB" sz="3600" b="1" kern="0">
                <a:solidFill>
                  <a:srgbClr val="D5D5D5"/>
                </a:solidFill>
                <a:latin typeface="Fira Sans Extra Condensed"/>
                <a:ea typeface="Fira Sans Extra Condensed"/>
                <a:cs typeface="Fira Sans Extra Condensed"/>
                <a:sym typeface="Fira Sans Extra Condensed"/>
              </a:rPr>
              <a:t>05</a:t>
            </a:r>
            <a:endParaRPr sz="3600" b="1" kern="0">
              <a:solidFill>
                <a:srgbClr val="D5D5D5"/>
              </a:solidFill>
              <a:latin typeface="Fira Sans Extra Condensed"/>
              <a:ea typeface="Fira Sans Extra Condensed"/>
              <a:cs typeface="Fira Sans Extra Condensed"/>
              <a:sym typeface="Fira Sans Extra Condensed"/>
            </a:endParaRPr>
          </a:p>
        </p:txBody>
      </p:sp>
      <p:pic>
        <p:nvPicPr>
          <p:cNvPr id="593" name="Google Shape;593;g27682c75e5e_0_252" descr="Verbonden silhouet"/>
          <p:cNvPicPr preferRelativeResize="0"/>
          <p:nvPr/>
        </p:nvPicPr>
        <p:blipFill rotWithShape="1">
          <a:blip r:embed="rId3">
            <a:alphaModFix/>
          </a:blip>
          <a:srcRect/>
          <a:stretch/>
        </p:blipFill>
        <p:spPr>
          <a:xfrm>
            <a:off x="5791926" y="2164695"/>
            <a:ext cx="808855" cy="8088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11" name="Oval 10">
            <a:extLst>
              <a:ext uri="{FF2B5EF4-FFF2-40B4-BE49-F238E27FC236}">
                <a16:creationId xmlns:a16="http://schemas.microsoft.com/office/drawing/2014/main" id="{4990260E-ADB2-4FC4-C3A3-27EAF22CD7E9}"/>
              </a:ext>
            </a:extLst>
          </p:cNvPr>
          <p:cNvSpPr/>
          <p:nvPr/>
        </p:nvSpPr>
        <p:spPr>
          <a:xfrm>
            <a:off x="5806506" y="1001857"/>
            <a:ext cx="986117" cy="941293"/>
          </a:xfrm>
          <a:prstGeom prst="ellipse">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2400" b="1">
                <a:cs typeface="Arial"/>
              </a:rPr>
              <a:t>2</a:t>
            </a:r>
            <a:endParaRPr lang="en-US" sz="2400" b="1"/>
          </a:p>
        </p:txBody>
      </p:sp>
      <p:sp>
        <p:nvSpPr>
          <p:cNvPr id="10" name="Oval 9">
            <a:extLst>
              <a:ext uri="{FF2B5EF4-FFF2-40B4-BE49-F238E27FC236}">
                <a16:creationId xmlns:a16="http://schemas.microsoft.com/office/drawing/2014/main" id="{590F95C0-67BB-C467-B708-89FAE6F0A7F5}"/>
              </a:ext>
            </a:extLst>
          </p:cNvPr>
          <p:cNvSpPr/>
          <p:nvPr/>
        </p:nvSpPr>
        <p:spPr>
          <a:xfrm>
            <a:off x="1901072" y="1001856"/>
            <a:ext cx="986117" cy="941293"/>
          </a:xfrm>
          <a:prstGeom prst="ellipse">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2400" b="1">
                <a:cs typeface="Arial"/>
              </a:rPr>
              <a:t>1</a:t>
            </a:r>
            <a:endParaRPr lang="en-US" sz="2400" b="1"/>
          </a:p>
        </p:txBody>
      </p:sp>
      <p:sp>
        <p:nvSpPr>
          <p:cNvPr id="437" name="Google Shape;437;g286b00870f9_1_118"/>
          <p:cNvSpPr txBox="1"/>
          <p:nvPr/>
        </p:nvSpPr>
        <p:spPr>
          <a:xfrm>
            <a:off x="838201" y="363928"/>
            <a:ext cx="11171623" cy="984400"/>
          </a:xfrm>
          <a:prstGeom prst="rect">
            <a:avLst/>
          </a:prstGeom>
          <a:noFill/>
          <a:ln>
            <a:noFill/>
          </a:ln>
        </p:spPr>
        <p:txBody>
          <a:bodyPr spcFirstLastPara="1" wrap="square" lIns="91400" tIns="45700" rIns="91400" bIns="45700" anchor="t" anchorCtr="0">
            <a:noAutofit/>
          </a:bodyPr>
          <a:lstStyle/>
          <a:p>
            <a:pPr>
              <a:buClr>
                <a:srgbClr val="000000"/>
              </a:buClr>
              <a:buSzPts val="3100"/>
            </a:pPr>
            <a:r>
              <a:rPr lang="en-GB" sz="3200" b="1">
                <a:solidFill>
                  <a:srgbClr val="000000"/>
                </a:solidFill>
                <a:latin typeface="Arial"/>
                <a:cs typeface="Arial"/>
                <a:sym typeface="Arial"/>
              </a:rPr>
              <a:t>Wat </a:t>
            </a:r>
            <a:r>
              <a:rPr lang="en-GB" sz="3200" b="1" err="1">
                <a:solidFill>
                  <a:srgbClr val="000000"/>
                </a:solidFill>
                <a:latin typeface="Arial"/>
                <a:cs typeface="Arial"/>
                <a:sym typeface="Arial"/>
              </a:rPr>
              <a:t>hebben</a:t>
            </a:r>
            <a:r>
              <a:rPr lang="en-GB" sz="3200" b="1">
                <a:solidFill>
                  <a:srgbClr val="000000"/>
                </a:solidFill>
                <a:latin typeface="Arial"/>
                <a:cs typeface="Arial"/>
                <a:sym typeface="Arial"/>
              </a:rPr>
              <a:t> we </a:t>
            </a:r>
            <a:r>
              <a:rPr lang="en-GB" sz="3200" b="1" err="1">
                <a:solidFill>
                  <a:srgbClr val="000000"/>
                </a:solidFill>
                <a:latin typeface="Arial"/>
                <a:cs typeface="Arial"/>
                <a:sym typeface="Arial"/>
              </a:rPr>
              <a:t>gedaan</a:t>
            </a:r>
            <a:r>
              <a:rPr lang="en-GB" sz="3200" b="1">
                <a:solidFill>
                  <a:srgbClr val="000000"/>
                </a:solidFill>
                <a:latin typeface="Arial"/>
                <a:cs typeface="Arial"/>
                <a:sym typeface="Arial"/>
              </a:rPr>
              <a:t> </a:t>
            </a:r>
            <a:r>
              <a:rPr lang="en-GB" sz="3200" b="1" err="1">
                <a:solidFill>
                  <a:srgbClr val="000000"/>
                </a:solidFill>
                <a:latin typeface="Arial"/>
                <a:cs typeface="Arial"/>
                <a:sym typeface="Arial"/>
              </a:rPr>
              <a:t>tijdens</a:t>
            </a:r>
            <a:r>
              <a:rPr lang="en-GB" sz="3200" b="1">
                <a:solidFill>
                  <a:srgbClr val="000000"/>
                </a:solidFill>
                <a:latin typeface="Arial"/>
                <a:cs typeface="Arial"/>
                <a:sym typeface="Arial"/>
              </a:rPr>
              <a:t> de VLOCA </a:t>
            </a:r>
            <a:r>
              <a:rPr lang="en-GB" sz="3200" b="1" err="1">
                <a:solidFill>
                  <a:srgbClr val="000000"/>
                </a:solidFill>
                <a:latin typeface="Arial"/>
                <a:cs typeface="Arial"/>
                <a:sym typeface="Arial"/>
              </a:rPr>
              <a:t>werkgroepen</a:t>
            </a:r>
            <a:r>
              <a:rPr lang="en-GB" sz="3200" b="1">
                <a:solidFill>
                  <a:srgbClr val="000000"/>
                </a:solidFill>
                <a:latin typeface="Arial"/>
                <a:cs typeface="Arial"/>
                <a:sym typeface="Arial"/>
              </a:rPr>
              <a:t>?</a:t>
            </a:r>
            <a:endParaRPr lang="en-US" sz="3200" b="1">
              <a:solidFill>
                <a:srgbClr val="000000"/>
              </a:solidFill>
              <a:latin typeface="Arial"/>
              <a:cs typeface="Arial"/>
            </a:endParaRPr>
          </a:p>
        </p:txBody>
      </p:sp>
      <p:sp>
        <p:nvSpPr>
          <p:cNvPr id="438" name="Google Shape;438;g286b00870f9_1_118"/>
          <p:cNvSpPr/>
          <p:nvPr/>
        </p:nvSpPr>
        <p:spPr>
          <a:xfrm>
            <a:off x="176520" y="2130166"/>
            <a:ext cx="4236232" cy="3982938"/>
          </a:xfrm>
          <a:prstGeom prst="rect">
            <a:avLst/>
          </a:prstGeom>
          <a:noFill/>
          <a:ln>
            <a:noFill/>
          </a:ln>
        </p:spPr>
        <p:txBody>
          <a:bodyPr spcFirstLastPara="1" wrap="square" lIns="121900" tIns="60933" rIns="121900" bIns="60933" anchor="t" anchorCtr="0">
            <a:noAutofit/>
          </a:bodyPr>
          <a:lstStyle/>
          <a:p>
            <a:pPr algn="ctr">
              <a:buClr>
                <a:srgbClr val="000000"/>
              </a:buClr>
              <a:buSzPts val="1600"/>
            </a:pPr>
            <a:r>
              <a:rPr lang="en-GB" sz="2100" b="1">
                <a:solidFill>
                  <a:srgbClr val="000000"/>
                </a:solidFill>
                <a:latin typeface="Arial"/>
                <a:ea typeface="Arial"/>
                <a:cs typeface="Arial"/>
                <a:sym typeface="Arial"/>
              </a:rPr>
              <a:t>Data </a:t>
            </a:r>
            <a:r>
              <a:rPr lang="en-GB" sz="2100" b="1" err="1">
                <a:solidFill>
                  <a:srgbClr val="000000"/>
                </a:solidFill>
                <a:latin typeface="Arial"/>
                <a:ea typeface="Arial"/>
                <a:cs typeface="Arial"/>
                <a:sym typeface="Arial"/>
              </a:rPr>
              <a:t>en</a:t>
            </a:r>
            <a:r>
              <a:rPr lang="en-GB" sz="2100" b="1">
                <a:solidFill>
                  <a:srgbClr val="000000"/>
                </a:solidFill>
                <a:latin typeface="Arial"/>
                <a:ea typeface="Arial"/>
                <a:cs typeface="Arial"/>
                <a:sym typeface="Arial"/>
              </a:rPr>
              <a:t> </a:t>
            </a:r>
            <a:r>
              <a:rPr lang="en-GB" sz="2100" b="1" err="1">
                <a:solidFill>
                  <a:srgbClr val="000000"/>
                </a:solidFill>
                <a:latin typeface="Arial"/>
                <a:ea typeface="Arial"/>
                <a:cs typeface="Arial"/>
                <a:sym typeface="Arial"/>
              </a:rPr>
              <a:t>Informatie</a:t>
            </a:r>
            <a:endParaRPr lang="en-GB" sz="2100" b="1" err="1">
              <a:solidFill>
                <a:srgbClr val="000000"/>
              </a:solidFill>
              <a:latin typeface="Arial"/>
              <a:ea typeface="Arial"/>
              <a:cs typeface="Arial"/>
            </a:endParaRPr>
          </a:p>
          <a:p>
            <a:pPr algn="ctr">
              <a:buSzPts val="1600"/>
            </a:pPr>
            <a:r>
              <a:rPr lang="en-GB" sz="2100" b="1">
                <a:solidFill>
                  <a:srgbClr val="000000"/>
                </a:solidFill>
                <a:latin typeface="Arial"/>
                <a:ea typeface="Arial"/>
                <a:cs typeface="Arial"/>
                <a:sym typeface="Arial"/>
              </a:rPr>
              <a:t> </a:t>
            </a:r>
            <a:r>
              <a:rPr lang="en-GB" sz="2100" b="1" err="1">
                <a:solidFill>
                  <a:srgbClr val="000000"/>
                </a:solidFill>
                <a:latin typeface="Arial"/>
                <a:ea typeface="Arial"/>
                <a:cs typeface="Arial"/>
                <a:sym typeface="Arial"/>
              </a:rPr>
              <a:t>Werkgroep</a:t>
            </a:r>
            <a:endParaRPr lang="en-GB" sz="2100" b="1">
              <a:solidFill>
                <a:srgbClr val="000000"/>
              </a:solidFill>
              <a:latin typeface="Arial"/>
              <a:ea typeface="Arial"/>
              <a:cs typeface="Arial"/>
            </a:endParaRPr>
          </a:p>
          <a:p>
            <a:pPr algn="ctr">
              <a:buSzPts val="1600"/>
            </a:pPr>
            <a:endParaRPr lang="en-US" sz="1200">
              <a:ea typeface="+mn-lt"/>
              <a:cs typeface="+mn-lt"/>
            </a:endParaRPr>
          </a:p>
        </p:txBody>
      </p:sp>
      <p:sp>
        <p:nvSpPr>
          <p:cNvPr id="439" name="Google Shape;439;g286b00870f9_1_118"/>
          <p:cNvSpPr/>
          <p:nvPr/>
        </p:nvSpPr>
        <p:spPr>
          <a:xfrm>
            <a:off x="8342546" y="2130166"/>
            <a:ext cx="3817923" cy="3982936"/>
          </a:xfrm>
          <a:prstGeom prst="rect">
            <a:avLst/>
          </a:prstGeom>
          <a:noFill/>
          <a:ln>
            <a:noFill/>
          </a:ln>
        </p:spPr>
        <p:txBody>
          <a:bodyPr spcFirstLastPara="1" wrap="square" lIns="121900" tIns="60933" rIns="121900" bIns="60933" anchor="t" anchorCtr="0">
            <a:noAutofit/>
          </a:bodyPr>
          <a:lstStyle/>
          <a:p>
            <a:pPr algn="ctr"/>
            <a:r>
              <a:rPr lang="en-GB" sz="2100" b="1">
                <a:solidFill>
                  <a:srgbClr val="000000"/>
                </a:solidFill>
                <a:latin typeface="Arial"/>
                <a:cs typeface="Arial"/>
                <a:sym typeface="Arial"/>
              </a:rPr>
              <a:t>Technologie </a:t>
            </a:r>
            <a:r>
              <a:rPr lang="en-GB" sz="2100" b="1" err="1">
                <a:solidFill>
                  <a:srgbClr val="000000"/>
                </a:solidFill>
                <a:latin typeface="Arial"/>
                <a:cs typeface="Arial"/>
                <a:sym typeface="Arial"/>
              </a:rPr>
              <a:t>Werkgroep</a:t>
            </a:r>
            <a:endParaRPr lang="en-US" err="1"/>
          </a:p>
        </p:txBody>
      </p:sp>
      <p:sp>
        <p:nvSpPr>
          <p:cNvPr id="2" name="Oval 1">
            <a:extLst>
              <a:ext uri="{FF2B5EF4-FFF2-40B4-BE49-F238E27FC236}">
                <a16:creationId xmlns:a16="http://schemas.microsoft.com/office/drawing/2014/main" id="{A9652E80-5B4B-6E9D-47DE-2BE4939F03E0}"/>
              </a:ext>
            </a:extLst>
          </p:cNvPr>
          <p:cNvSpPr/>
          <p:nvPr/>
        </p:nvSpPr>
        <p:spPr>
          <a:xfrm>
            <a:off x="9741898" y="1001856"/>
            <a:ext cx="986117" cy="941293"/>
          </a:xfrm>
          <a:prstGeom prst="ellipse">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2400" b="1">
                <a:cs typeface="Arial"/>
              </a:rPr>
              <a:t>3</a:t>
            </a:r>
            <a:endParaRPr lang="en-US" sz="2400" b="1"/>
          </a:p>
        </p:txBody>
      </p:sp>
      <p:sp>
        <p:nvSpPr>
          <p:cNvPr id="3" name="Google Shape;439;g286b00870f9_1_118">
            <a:extLst>
              <a:ext uri="{FF2B5EF4-FFF2-40B4-BE49-F238E27FC236}">
                <a16:creationId xmlns:a16="http://schemas.microsoft.com/office/drawing/2014/main" id="{172B8555-6A3B-793A-9623-E29C81E34E8E}"/>
              </a:ext>
            </a:extLst>
          </p:cNvPr>
          <p:cNvSpPr/>
          <p:nvPr/>
        </p:nvSpPr>
        <p:spPr>
          <a:xfrm>
            <a:off x="4259532" y="2130166"/>
            <a:ext cx="4087999" cy="3982937"/>
          </a:xfrm>
          <a:prstGeom prst="rect">
            <a:avLst/>
          </a:prstGeom>
          <a:noFill/>
          <a:ln>
            <a:noFill/>
          </a:ln>
        </p:spPr>
        <p:txBody>
          <a:bodyPr spcFirstLastPara="1" wrap="square" lIns="121900" tIns="60933" rIns="121900" bIns="60933" anchor="t" anchorCtr="0">
            <a:noAutofit/>
          </a:bodyPr>
          <a:lstStyle/>
          <a:p>
            <a:pPr algn="ctr"/>
            <a:r>
              <a:rPr lang="en-GB" sz="2100" b="1" err="1">
                <a:solidFill>
                  <a:srgbClr val="000000"/>
                </a:solidFill>
                <a:cs typeface="Arial"/>
              </a:rPr>
              <a:t>Functionele</a:t>
            </a:r>
            <a:r>
              <a:rPr lang="en-GB" sz="2100" b="1">
                <a:solidFill>
                  <a:srgbClr val="000000"/>
                </a:solidFill>
                <a:cs typeface="Arial"/>
              </a:rPr>
              <a:t> </a:t>
            </a:r>
            <a:r>
              <a:rPr lang="en-GB" sz="2100" b="1" err="1">
                <a:solidFill>
                  <a:srgbClr val="000000"/>
                </a:solidFill>
                <a:cs typeface="Arial"/>
              </a:rPr>
              <a:t>Werkgroep</a:t>
            </a:r>
            <a:endParaRPr lang="en-GB" sz="2000" err="1">
              <a:solidFill>
                <a:srgbClr val="373636"/>
              </a:solidFill>
              <a:cs typeface="Arial"/>
            </a:endParaRPr>
          </a:p>
          <a:p>
            <a:pPr algn="ctr"/>
            <a:endParaRPr lang="en-US" sz="1400">
              <a:cs typeface="Arial"/>
            </a:endParaRPr>
          </a:p>
        </p:txBody>
      </p:sp>
      <p:pic>
        <p:nvPicPr>
          <p:cNvPr id="4" name="Picture 3" descr="A screenshot of a video conference&#10;&#10;Description automatically generated">
            <a:extLst>
              <a:ext uri="{FF2B5EF4-FFF2-40B4-BE49-F238E27FC236}">
                <a16:creationId xmlns:a16="http://schemas.microsoft.com/office/drawing/2014/main" id="{1210C9C1-8D11-97F1-A6B3-DFE41C99746A}"/>
              </a:ext>
            </a:extLst>
          </p:cNvPr>
          <p:cNvPicPr>
            <a:picLocks noChangeAspect="1"/>
          </p:cNvPicPr>
          <p:nvPr/>
        </p:nvPicPr>
        <p:blipFill>
          <a:blip r:embed="rId3"/>
          <a:stretch>
            <a:fillRect/>
          </a:stretch>
        </p:blipFill>
        <p:spPr>
          <a:xfrm>
            <a:off x="2758452" y="2879926"/>
            <a:ext cx="7089857" cy="3982174"/>
          </a:xfrm>
          <a:prstGeom prst="rect">
            <a:avLst/>
          </a:prstGeom>
        </p:spPr>
      </p:pic>
    </p:spTree>
    <p:extLst>
      <p:ext uri="{BB962C8B-B14F-4D97-AF65-F5344CB8AC3E}">
        <p14:creationId xmlns:p14="http://schemas.microsoft.com/office/powerpoint/2010/main" val="2441881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g2ed7c14ffc9_0_82"/>
          <p:cNvSpPr txBox="1">
            <a:spLocks noGrp="1"/>
          </p:cNvSpPr>
          <p:nvPr>
            <p:ph type="body" idx="4294967295"/>
          </p:nvPr>
        </p:nvSpPr>
        <p:spPr>
          <a:xfrm>
            <a:off x="836611" y="368301"/>
            <a:ext cx="4906800" cy="368000"/>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C3D3C"/>
              </a:buClr>
              <a:buSzPts val="1100"/>
              <a:buFont typeface="Arial"/>
              <a:buNone/>
            </a:pPr>
            <a:endParaRPr sz="1467">
              <a:solidFill>
                <a:srgbClr val="373636"/>
              </a:solidFill>
              <a:latin typeface="Arial"/>
              <a:ea typeface="Arial"/>
              <a:cs typeface="Arial"/>
              <a:sym typeface="Arial"/>
            </a:endParaRPr>
          </a:p>
          <a:p>
            <a:pPr marL="0" lvl="0" indent="0" algn="l" rtl="0">
              <a:lnSpc>
                <a:spcPct val="90000"/>
              </a:lnSpc>
              <a:spcBef>
                <a:spcPts val="1067"/>
              </a:spcBef>
              <a:spcAft>
                <a:spcPts val="0"/>
              </a:spcAft>
              <a:buClr>
                <a:srgbClr val="3C3D3C"/>
              </a:buClr>
              <a:buSzPts val="1100"/>
              <a:buFont typeface="Arial"/>
              <a:buNone/>
            </a:pPr>
            <a:endParaRPr sz="1467">
              <a:solidFill>
                <a:srgbClr val="373636"/>
              </a:solidFill>
              <a:latin typeface="Arial"/>
              <a:ea typeface="Arial"/>
              <a:cs typeface="Arial"/>
              <a:sym typeface="Arial"/>
            </a:endParaRPr>
          </a:p>
          <a:p>
            <a:pPr marL="338658" lvl="0" indent="-253994" algn="l" rtl="0">
              <a:lnSpc>
                <a:spcPct val="100000"/>
              </a:lnSpc>
              <a:spcBef>
                <a:spcPts val="0"/>
              </a:spcBef>
              <a:spcAft>
                <a:spcPts val="0"/>
              </a:spcAft>
              <a:buClr>
                <a:srgbClr val="3C3D3C"/>
              </a:buClr>
              <a:buSzPts val="1100"/>
              <a:buFont typeface="Calibri"/>
              <a:buNone/>
            </a:pPr>
            <a:endParaRPr sz="1467">
              <a:latin typeface="Arial"/>
              <a:ea typeface="Arial"/>
              <a:cs typeface="Arial"/>
              <a:sym typeface="Arial"/>
            </a:endParaRPr>
          </a:p>
        </p:txBody>
      </p:sp>
      <p:sp>
        <p:nvSpPr>
          <p:cNvPr id="675" name="Google Shape;675;g2ed7c14ffc9_0_82"/>
          <p:cNvSpPr txBox="1">
            <a:spLocks noGrp="1"/>
          </p:cNvSpPr>
          <p:nvPr>
            <p:ph type="title"/>
          </p:nvPr>
        </p:nvSpPr>
        <p:spPr>
          <a:xfrm>
            <a:off x="836611" y="736348"/>
            <a:ext cx="4906800" cy="703600"/>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C3D3C"/>
              </a:buClr>
              <a:buSzPts val="2400"/>
              <a:buFont typeface="Arial"/>
              <a:buNone/>
            </a:pPr>
            <a:r>
              <a:rPr lang="en-GB" sz="3600" b="1">
                <a:sym typeface="Proxima Nova"/>
              </a:rPr>
              <a:t>Stakeholders</a:t>
            </a:r>
            <a:endParaRPr lang="en-BE" sz="3600" b="1">
              <a:sym typeface="Proxima Nova"/>
            </a:endParaRPr>
          </a:p>
        </p:txBody>
      </p:sp>
      <p:sp>
        <p:nvSpPr>
          <p:cNvPr id="677" name="Google Shape;677;g2ed7c14ffc9_0_82"/>
          <p:cNvSpPr/>
          <p:nvPr/>
        </p:nvSpPr>
        <p:spPr>
          <a:xfrm>
            <a:off x="7062231" y="1401451"/>
            <a:ext cx="4683200" cy="4683200"/>
          </a:xfrm>
          <a:prstGeom prst="ellipse">
            <a:avLst/>
          </a:prstGeom>
          <a:solidFill>
            <a:srgbClr val="C4D9DE"/>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8" name="Google Shape;678;g2ed7c14ffc9_0_82"/>
          <p:cNvSpPr/>
          <p:nvPr/>
        </p:nvSpPr>
        <p:spPr>
          <a:xfrm>
            <a:off x="7808095" y="2147316"/>
            <a:ext cx="3191600" cy="3191600"/>
          </a:xfrm>
          <a:prstGeom prst="ellipse">
            <a:avLst/>
          </a:prstGeom>
          <a:solidFill>
            <a:srgbClr val="F1FAF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9" name="Google Shape;679;g2ed7c14ffc9_0_82"/>
          <p:cNvSpPr/>
          <p:nvPr/>
        </p:nvSpPr>
        <p:spPr>
          <a:xfrm>
            <a:off x="8598785" y="2937959"/>
            <a:ext cx="1610400" cy="1610000"/>
          </a:xfrm>
          <a:prstGeom prst="ellipse">
            <a:avLst/>
          </a:prstGeom>
          <a:solidFill>
            <a:srgbClr val="FFEB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0" name="Google Shape;680;g2ed7c14ffc9_0_82"/>
          <p:cNvSpPr txBox="1"/>
          <p:nvPr/>
        </p:nvSpPr>
        <p:spPr>
          <a:xfrm>
            <a:off x="8658140" y="2203728"/>
            <a:ext cx="1966400" cy="59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C3D3C"/>
              </a:buClr>
              <a:buSzPts val="2000"/>
              <a:buFont typeface="Arial"/>
              <a:buNone/>
            </a:pPr>
            <a:r>
              <a:rPr lang="en-GB" sz="2667" b="1" i="0" u="none" strike="noStrike" cap="none">
                <a:solidFill>
                  <a:srgbClr val="3C3D3C"/>
                </a:solidFill>
                <a:latin typeface="Arial"/>
                <a:ea typeface="Arial"/>
                <a:cs typeface="Arial"/>
                <a:sym typeface="Arial"/>
              </a:rPr>
              <a:t>Interne</a:t>
            </a:r>
            <a:endParaRPr sz="1467"/>
          </a:p>
        </p:txBody>
      </p:sp>
      <p:sp>
        <p:nvSpPr>
          <p:cNvPr id="681" name="Google Shape;681;g2ed7c14ffc9_0_82"/>
          <p:cNvSpPr txBox="1"/>
          <p:nvPr/>
        </p:nvSpPr>
        <p:spPr>
          <a:xfrm>
            <a:off x="8895373" y="3032249"/>
            <a:ext cx="1349600" cy="59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C3D3C"/>
              </a:buClr>
              <a:buSzPts val="2000"/>
              <a:buFont typeface="Arial"/>
              <a:buNone/>
            </a:pPr>
            <a:r>
              <a:rPr lang="en-GB" sz="2667" b="1" i="0" u="none" strike="noStrike" cap="none">
                <a:solidFill>
                  <a:srgbClr val="3C3D3C"/>
                </a:solidFill>
                <a:latin typeface="Arial"/>
                <a:ea typeface="Arial"/>
                <a:cs typeface="Arial"/>
                <a:sym typeface="Arial"/>
              </a:rPr>
              <a:t>Core</a:t>
            </a:r>
            <a:endParaRPr sz="1467"/>
          </a:p>
        </p:txBody>
      </p:sp>
      <p:sp>
        <p:nvSpPr>
          <p:cNvPr id="682" name="Google Shape;682;g2ed7c14ffc9_0_82"/>
          <p:cNvSpPr txBox="1"/>
          <p:nvPr/>
        </p:nvSpPr>
        <p:spPr>
          <a:xfrm>
            <a:off x="7545767" y="3144303"/>
            <a:ext cx="1349600"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GB" sz="1467" b="1">
                <a:solidFill>
                  <a:schemeClr val="dk1"/>
                </a:solidFill>
              </a:rPr>
              <a:t>Overheids-</a:t>
            </a:r>
            <a:endParaRPr sz="1467" b="1">
              <a:solidFill>
                <a:schemeClr val="dk1"/>
              </a:solidFill>
            </a:endParaRPr>
          </a:p>
          <a:p>
            <a:pPr marL="0" marR="0" lvl="0" indent="0" algn="ctr" rtl="0">
              <a:spcBef>
                <a:spcPts val="0"/>
              </a:spcBef>
              <a:spcAft>
                <a:spcPts val="0"/>
              </a:spcAft>
              <a:buNone/>
            </a:pPr>
            <a:r>
              <a:rPr lang="en-GB" sz="1467" b="1">
                <a:solidFill>
                  <a:schemeClr val="dk1"/>
                </a:solidFill>
              </a:rPr>
              <a:t>instanties</a:t>
            </a:r>
            <a:endParaRPr sz="1467" b="1">
              <a:solidFill>
                <a:schemeClr val="dk1"/>
              </a:solidFill>
              <a:latin typeface="Arial"/>
              <a:ea typeface="Arial"/>
              <a:cs typeface="Arial"/>
              <a:sym typeface="Arial"/>
            </a:endParaRPr>
          </a:p>
        </p:txBody>
      </p:sp>
      <p:sp>
        <p:nvSpPr>
          <p:cNvPr id="683" name="Google Shape;683;g2ed7c14ffc9_0_82"/>
          <p:cNvSpPr txBox="1"/>
          <p:nvPr/>
        </p:nvSpPr>
        <p:spPr>
          <a:xfrm>
            <a:off x="8729087" y="4577111"/>
            <a:ext cx="1349600"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1450" b="1" err="1">
                <a:solidFill>
                  <a:schemeClr val="dk1"/>
                </a:solidFill>
              </a:rPr>
              <a:t>Mobiliteits</a:t>
            </a:r>
            <a:r>
              <a:rPr lang="en-GB" sz="1450" b="1">
                <a:solidFill>
                  <a:schemeClr val="dk1"/>
                </a:solidFill>
              </a:rPr>
              <a:t>- platform</a:t>
            </a:r>
            <a:endParaRPr lang="en-US">
              <a:solidFill>
                <a:schemeClr val="dk1"/>
              </a:solidFill>
            </a:endParaRPr>
          </a:p>
        </p:txBody>
      </p:sp>
      <p:sp>
        <p:nvSpPr>
          <p:cNvPr id="684" name="Google Shape;684;g2ed7c14ffc9_0_82"/>
          <p:cNvSpPr txBox="1"/>
          <p:nvPr/>
        </p:nvSpPr>
        <p:spPr>
          <a:xfrm>
            <a:off x="9884752" y="3053861"/>
            <a:ext cx="1349600"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1450" b="1" err="1">
                <a:solidFill>
                  <a:schemeClr val="dk1"/>
                </a:solidFill>
              </a:rPr>
              <a:t>Lokale</a:t>
            </a:r>
            <a:r>
              <a:rPr lang="en-GB" sz="1450" b="1">
                <a:solidFill>
                  <a:schemeClr val="dk1"/>
                </a:solidFill>
              </a:rPr>
              <a:t> </a:t>
            </a:r>
            <a:r>
              <a:rPr lang="en-GB" sz="1450" b="1" err="1">
                <a:solidFill>
                  <a:schemeClr val="dk1"/>
                </a:solidFill>
              </a:rPr>
              <a:t>Besturen</a:t>
            </a:r>
          </a:p>
        </p:txBody>
      </p:sp>
      <p:sp>
        <p:nvSpPr>
          <p:cNvPr id="685" name="Google Shape;685;g2ed7c14ffc9_0_82"/>
          <p:cNvSpPr txBox="1"/>
          <p:nvPr/>
        </p:nvSpPr>
        <p:spPr>
          <a:xfrm>
            <a:off x="8737193" y="3654440"/>
            <a:ext cx="1413200"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1450">
                <a:solidFill>
                  <a:schemeClr val="dk1"/>
                </a:solidFill>
              </a:rPr>
              <a:t>Stad Antwerpen</a:t>
            </a:r>
            <a:endParaRPr lang="en-US">
              <a:solidFill>
                <a:schemeClr val="dk1"/>
              </a:solidFill>
            </a:endParaRPr>
          </a:p>
        </p:txBody>
      </p:sp>
      <p:sp>
        <p:nvSpPr>
          <p:cNvPr id="686" name="Google Shape;686;g2ed7c14ffc9_0_82"/>
          <p:cNvSpPr txBox="1"/>
          <p:nvPr/>
        </p:nvSpPr>
        <p:spPr>
          <a:xfrm>
            <a:off x="6898639" y="2516852"/>
            <a:ext cx="1349600"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1450">
                <a:solidFill>
                  <a:schemeClr val="dk1"/>
                </a:solidFill>
              </a:rPr>
              <a:t>Burgers &amp; </a:t>
            </a:r>
            <a:r>
              <a:rPr lang="en-GB" sz="1450" err="1">
                <a:solidFill>
                  <a:schemeClr val="dk1"/>
                </a:solidFill>
              </a:rPr>
              <a:t>toerisme</a:t>
            </a:r>
            <a:endParaRPr sz="1467" err="1">
              <a:solidFill>
                <a:schemeClr val="dk1"/>
              </a:solidFill>
              <a:latin typeface="Arial"/>
              <a:ea typeface="Arial"/>
              <a:cs typeface="Arial"/>
              <a:sym typeface="Arial"/>
            </a:endParaRPr>
          </a:p>
        </p:txBody>
      </p:sp>
      <p:sp>
        <p:nvSpPr>
          <p:cNvPr id="687" name="Google Shape;687;g2ed7c14ffc9_0_82"/>
          <p:cNvSpPr txBox="1"/>
          <p:nvPr/>
        </p:nvSpPr>
        <p:spPr>
          <a:xfrm>
            <a:off x="3264163" y="4947451"/>
            <a:ext cx="3439200" cy="976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1600">
                <a:solidFill>
                  <a:schemeClr val="dk1"/>
                </a:solidFill>
              </a:rPr>
              <a:t>Stad Antwerpen: </a:t>
            </a:r>
            <a:r>
              <a:rPr lang="en-GB" sz="1600" err="1">
                <a:solidFill>
                  <a:schemeClr val="dk1"/>
                </a:solidFill>
              </a:rPr>
              <a:t>stuwende</a:t>
            </a:r>
            <a:r>
              <a:rPr lang="en-GB" sz="1600">
                <a:solidFill>
                  <a:schemeClr val="dk1"/>
                </a:solidFill>
              </a:rPr>
              <a:t> </a:t>
            </a:r>
            <a:r>
              <a:rPr lang="en-GB" sz="1600" err="1">
                <a:solidFill>
                  <a:schemeClr val="dk1"/>
                </a:solidFill>
              </a:rPr>
              <a:t>kracht</a:t>
            </a:r>
            <a:r>
              <a:rPr lang="en-GB" sz="1600">
                <a:solidFill>
                  <a:schemeClr val="dk1"/>
                </a:solidFill>
              </a:rPr>
              <a:t> achter het </a:t>
            </a:r>
            <a:r>
              <a:rPr lang="en-GB" sz="1600" err="1">
                <a:solidFill>
                  <a:schemeClr val="dk1"/>
                </a:solidFill>
              </a:rPr>
              <a:t>initiatief</a:t>
            </a:r>
            <a:r>
              <a:rPr lang="en-GB" sz="1600">
                <a:solidFill>
                  <a:schemeClr val="dk1"/>
                </a:solidFill>
              </a:rPr>
              <a:t>.</a:t>
            </a:r>
            <a:endParaRPr lang="en-US" sz="1600">
              <a:solidFill>
                <a:schemeClr val="dk1"/>
              </a:solidFill>
            </a:endParaRPr>
          </a:p>
        </p:txBody>
      </p:sp>
      <p:sp>
        <p:nvSpPr>
          <p:cNvPr id="688" name="Google Shape;688;g2ed7c14ffc9_0_82"/>
          <p:cNvSpPr txBox="1"/>
          <p:nvPr/>
        </p:nvSpPr>
        <p:spPr>
          <a:xfrm>
            <a:off x="3272663" y="1535851"/>
            <a:ext cx="3439200" cy="976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GB" sz="1600">
                <a:solidFill>
                  <a:schemeClr val="dk1"/>
                </a:solidFill>
                <a:latin typeface="Arial"/>
                <a:ea typeface="Arial"/>
                <a:cs typeface="Arial"/>
                <a:sym typeface="Arial"/>
              </a:rPr>
              <a:t>Individuen, groepen die belang hebben bij de implementatie van de OSLO-standaard.</a:t>
            </a:r>
            <a:endParaRPr sz="1600">
              <a:solidFill>
                <a:schemeClr val="dk1"/>
              </a:solidFill>
              <a:latin typeface="Arial"/>
              <a:ea typeface="Arial"/>
              <a:cs typeface="Arial"/>
              <a:sym typeface="Arial"/>
            </a:endParaRPr>
          </a:p>
        </p:txBody>
      </p:sp>
      <p:sp>
        <p:nvSpPr>
          <p:cNvPr id="689" name="Google Shape;689;g2ed7c14ffc9_0_82"/>
          <p:cNvSpPr txBox="1"/>
          <p:nvPr/>
        </p:nvSpPr>
        <p:spPr>
          <a:xfrm>
            <a:off x="3272097" y="3331651"/>
            <a:ext cx="3439200" cy="976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GB" sz="1600">
                <a:solidFill>
                  <a:schemeClr val="dk1"/>
                </a:solidFill>
                <a:latin typeface="Arial"/>
                <a:ea typeface="Arial"/>
                <a:cs typeface="Arial"/>
                <a:sym typeface="Arial"/>
              </a:rPr>
              <a:t>De werkgroep: organisaties en groepen die direct betrokken zijn bij de creatie van de OSLO standaard.</a:t>
            </a:r>
            <a:endParaRPr sz="1600">
              <a:solidFill>
                <a:schemeClr val="dk1"/>
              </a:solidFill>
              <a:latin typeface="Arial"/>
              <a:ea typeface="Arial"/>
              <a:cs typeface="Arial"/>
              <a:sym typeface="Arial"/>
            </a:endParaRPr>
          </a:p>
        </p:txBody>
      </p:sp>
      <p:sp>
        <p:nvSpPr>
          <p:cNvPr id="690" name="Google Shape;690;g2ed7c14ffc9_0_82"/>
          <p:cNvSpPr txBox="1"/>
          <p:nvPr/>
        </p:nvSpPr>
        <p:spPr>
          <a:xfrm>
            <a:off x="780553" y="1715851"/>
            <a:ext cx="1952800" cy="616800"/>
          </a:xfrm>
          <a:prstGeom prst="rect">
            <a:avLst/>
          </a:prstGeom>
          <a:solidFill>
            <a:srgbClr val="C4D9DE"/>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C3D3C"/>
              </a:buClr>
              <a:buSzPts val="2000"/>
              <a:buFont typeface="Arial"/>
              <a:buNone/>
            </a:pPr>
            <a:r>
              <a:rPr lang="en-GB" sz="2667" b="1" i="0" u="none" strike="noStrike" cap="none">
                <a:solidFill>
                  <a:srgbClr val="3C3D3C"/>
                </a:solidFill>
                <a:latin typeface="Arial"/>
                <a:ea typeface="Arial"/>
                <a:cs typeface="Arial"/>
                <a:sym typeface="Arial"/>
              </a:rPr>
              <a:t>Externe</a:t>
            </a:r>
            <a:endParaRPr sz="2667" b="1" i="0" u="none" strike="noStrike" cap="none">
              <a:solidFill>
                <a:srgbClr val="3C3D3C"/>
              </a:solidFill>
              <a:latin typeface="Arial"/>
              <a:ea typeface="Arial"/>
              <a:cs typeface="Arial"/>
              <a:sym typeface="Arial"/>
            </a:endParaRPr>
          </a:p>
        </p:txBody>
      </p:sp>
      <p:sp>
        <p:nvSpPr>
          <p:cNvPr id="691" name="Google Shape;691;g2ed7c14ffc9_0_82"/>
          <p:cNvSpPr txBox="1"/>
          <p:nvPr/>
        </p:nvSpPr>
        <p:spPr>
          <a:xfrm>
            <a:off x="780563" y="3511651"/>
            <a:ext cx="1952800" cy="616800"/>
          </a:xfrm>
          <a:prstGeom prst="rect">
            <a:avLst/>
          </a:prstGeom>
          <a:solidFill>
            <a:srgbClr val="F1FAF9"/>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C3D3C"/>
              </a:buClr>
              <a:buSzPts val="2000"/>
              <a:buFont typeface="Arial"/>
              <a:buNone/>
            </a:pPr>
            <a:r>
              <a:rPr lang="en-GB" sz="2667" b="1" i="0" u="none" strike="noStrike" cap="none">
                <a:solidFill>
                  <a:srgbClr val="3C3D3C"/>
                </a:solidFill>
                <a:latin typeface="Arial"/>
                <a:ea typeface="Arial"/>
                <a:cs typeface="Arial"/>
                <a:sym typeface="Arial"/>
              </a:rPr>
              <a:t>Interne</a:t>
            </a:r>
            <a:endParaRPr sz="1467"/>
          </a:p>
        </p:txBody>
      </p:sp>
      <p:sp>
        <p:nvSpPr>
          <p:cNvPr id="692" name="Google Shape;692;g2ed7c14ffc9_0_82"/>
          <p:cNvSpPr txBox="1"/>
          <p:nvPr/>
        </p:nvSpPr>
        <p:spPr>
          <a:xfrm>
            <a:off x="787763" y="5127451"/>
            <a:ext cx="1952800" cy="616800"/>
          </a:xfrm>
          <a:prstGeom prst="rect">
            <a:avLst/>
          </a:prstGeom>
          <a:solidFill>
            <a:srgbClr val="FFEB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C3D3C"/>
              </a:buClr>
              <a:buSzPts val="2000"/>
              <a:buFont typeface="Arial"/>
              <a:buNone/>
            </a:pPr>
            <a:r>
              <a:rPr lang="en-GB" sz="2667" b="1" i="0" u="none" strike="noStrike" cap="none">
                <a:solidFill>
                  <a:srgbClr val="3C3D3C"/>
                </a:solidFill>
                <a:latin typeface="Arial"/>
                <a:ea typeface="Arial"/>
                <a:cs typeface="Arial"/>
                <a:sym typeface="Arial"/>
              </a:rPr>
              <a:t>Core</a:t>
            </a:r>
            <a:endParaRPr sz="1467"/>
          </a:p>
        </p:txBody>
      </p:sp>
      <p:cxnSp>
        <p:nvCxnSpPr>
          <p:cNvPr id="693" name="Google Shape;693;g2ed7c14ffc9_0_82"/>
          <p:cNvCxnSpPr>
            <a:stCxn id="690" idx="3"/>
            <a:endCxn id="688" idx="1"/>
          </p:cNvCxnSpPr>
          <p:nvPr/>
        </p:nvCxnSpPr>
        <p:spPr>
          <a:xfrm>
            <a:off x="2733353" y="2024251"/>
            <a:ext cx="539200" cy="0"/>
          </a:xfrm>
          <a:prstGeom prst="straightConnector1">
            <a:avLst/>
          </a:prstGeom>
          <a:noFill/>
          <a:ln w="9525" cap="flat" cmpd="sng">
            <a:solidFill>
              <a:srgbClr val="C4D9DE"/>
            </a:solidFill>
            <a:prstDash val="solid"/>
            <a:miter lim="800000"/>
            <a:headEnd type="none" w="sm" len="sm"/>
            <a:tailEnd type="stealth" w="med" len="med"/>
          </a:ln>
        </p:spPr>
      </p:cxnSp>
      <p:cxnSp>
        <p:nvCxnSpPr>
          <p:cNvPr id="694" name="Google Shape;694;g2ed7c14ffc9_0_82"/>
          <p:cNvCxnSpPr>
            <a:stCxn id="691" idx="3"/>
            <a:endCxn id="689" idx="1"/>
          </p:cNvCxnSpPr>
          <p:nvPr/>
        </p:nvCxnSpPr>
        <p:spPr>
          <a:xfrm>
            <a:off x="2733363" y="3820051"/>
            <a:ext cx="538800" cy="0"/>
          </a:xfrm>
          <a:prstGeom prst="straightConnector1">
            <a:avLst/>
          </a:prstGeom>
          <a:noFill/>
          <a:ln w="9525" cap="flat" cmpd="sng">
            <a:solidFill>
              <a:srgbClr val="C4D9DE"/>
            </a:solidFill>
            <a:prstDash val="solid"/>
            <a:miter lim="800000"/>
            <a:headEnd type="none" w="sm" len="sm"/>
            <a:tailEnd type="stealth" w="med" len="med"/>
          </a:ln>
        </p:spPr>
      </p:cxnSp>
      <p:cxnSp>
        <p:nvCxnSpPr>
          <p:cNvPr id="695" name="Google Shape;695;g2ed7c14ffc9_0_82"/>
          <p:cNvCxnSpPr>
            <a:stCxn id="692" idx="3"/>
            <a:endCxn id="687" idx="1"/>
          </p:cNvCxnSpPr>
          <p:nvPr/>
        </p:nvCxnSpPr>
        <p:spPr>
          <a:xfrm>
            <a:off x="2740563" y="5435851"/>
            <a:ext cx="523600" cy="0"/>
          </a:xfrm>
          <a:prstGeom prst="straightConnector1">
            <a:avLst/>
          </a:prstGeom>
          <a:noFill/>
          <a:ln w="19050" cap="flat" cmpd="sng">
            <a:solidFill>
              <a:srgbClr val="FFEB00"/>
            </a:solidFill>
            <a:prstDash val="solid"/>
            <a:round/>
            <a:headEnd type="none" w="sm" len="sm"/>
            <a:tailEnd type="stealth" w="med" len="med"/>
          </a:ln>
        </p:spPr>
      </p:cxnSp>
      <p:sp>
        <p:nvSpPr>
          <p:cNvPr id="696" name="Google Shape;696;g2ed7c14ffc9_0_82"/>
          <p:cNvSpPr txBox="1"/>
          <p:nvPr/>
        </p:nvSpPr>
        <p:spPr>
          <a:xfrm>
            <a:off x="8658140" y="1487361"/>
            <a:ext cx="1966400" cy="59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90000"/>
              </a:lnSpc>
              <a:spcBef>
                <a:spcPts val="0"/>
              </a:spcBef>
              <a:spcAft>
                <a:spcPts val="0"/>
              </a:spcAft>
              <a:buClr>
                <a:srgbClr val="3C3D3C"/>
              </a:buClr>
              <a:buSzPts val="2000"/>
              <a:buFont typeface="Arial"/>
              <a:buNone/>
            </a:pPr>
            <a:r>
              <a:rPr lang="en-GB" sz="2667" b="1" i="0" u="none" strike="noStrike" cap="none">
                <a:solidFill>
                  <a:srgbClr val="3C3D3C"/>
                </a:solidFill>
                <a:latin typeface="Arial"/>
                <a:ea typeface="Arial"/>
                <a:cs typeface="Arial"/>
                <a:sym typeface="Arial"/>
              </a:rPr>
              <a:t>Externe</a:t>
            </a:r>
            <a:endParaRPr sz="2667" b="1" i="0" u="none" strike="noStrike" cap="none">
              <a:solidFill>
                <a:srgbClr val="3C3D3C"/>
              </a:solidFill>
              <a:latin typeface="Arial"/>
              <a:ea typeface="Arial"/>
              <a:cs typeface="Arial"/>
              <a:sym typeface="Arial"/>
            </a:endParaRPr>
          </a:p>
        </p:txBody>
      </p:sp>
      <p:sp>
        <p:nvSpPr>
          <p:cNvPr id="697" name="Google Shape;697;g2ed7c14ffc9_0_82"/>
          <p:cNvSpPr txBox="1"/>
          <p:nvPr/>
        </p:nvSpPr>
        <p:spPr>
          <a:xfrm>
            <a:off x="7776321" y="4030195"/>
            <a:ext cx="1173200"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GB" sz="1467" b="1">
                <a:solidFill>
                  <a:schemeClr val="dk1"/>
                </a:solidFill>
                <a:latin typeface="Arial"/>
                <a:ea typeface="Arial"/>
                <a:cs typeface="Arial"/>
                <a:sym typeface="Arial"/>
              </a:rPr>
              <a:t>Externe partners</a:t>
            </a:r>
            <a:endParaRPr sz="1467"/>
          </a:p>
        </p:txBody>
      </p:sp>
      <p:sp>
        <p:nvSpPr>
          <p:cNvPr id="698" name="Google Shape;698;g2ed7c14ffc9_0_82"/>
          <p:cNvSpPr txBox="1"/>
          <p:nvPr/>
        </p:nvSpPr>
        <p:spPr>
          <a:xfrm>
            <a:off x="9887736" y="4033091"/>
            <a:ext cx="1519145"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GB" sz="1450" b="1" err="1">
                <a:solidFill>
                  <a:schemeClr val="dk1"/>
                </a:solidFill>
              </a:rPr>
              <a:t>Leveranciers</a:t>
            </a:r>
            <a:endParaRPr lang="en-GB" sz="1450" b="1" err="1">
              <a:solidFill>
                <a:schemeClr val="dk1"/>
              </a:solidFill>
              <a:latin typeface="Arial"/>
              <a:ea typeface="Arial"/>
              <a:cs typeface="Arial"/>
            </a:endParaRPr>
          </a:p>
        </p:txBody>
      </p:sp>
      <p:sp>
        <p:nvSpPr>
          <p:cNvPr id="699" name="Google Shape;699;g2ed7c14ffc9_0_82"/>
          <p:cNvSpPr txBox="1"/>
          <p:nvPr/>
        </p:nvSpPr>
        <p:spPr>
          <a:xfrm>
            <a:off x="6734500" y="4553654"/>
            <a:ext cx="1629446" cy="59323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1450" err="1">
                <a:solidFill>
                  <a:schemeClr val="dk1"/>
                </a:solidFill>
              </a:rPr>
              <a:t>Hulpdiensten</a:t>
            </a:r>
            <a:r>
              <a:rPr lang="en-GB" sz="1450">
                <a:solidFill>
                  <a:schemeClr val="dk1"/>
                </a:solidFill>
              </a:rPr>
              <a:t>, </a:t>
            </a:r>
            <a:r>
              <a:rPr lang="en-GB" sz="1450" err="1">
                <a:solidFill>
                  <a:schemeClr val="dk1"/>
                </a:solidFill>
              </a:rPr>
              <a:t>pechverhelping</a:t>
            </a:r>
            <a:endParaRPr lang="en-GB" sz="1467" err="1">
              <a:solidFill>
                <a:schemeClr val="dk1"/>
              </a:solidFill>
              <a:latin typeface="Arial"/>
              <a:ea typeface="Arial"/>
              <a:cs typeface="Arial"/>
              <a:sym typeface="Arial"/>
            </a:endParaRPr>
          </a:p>
        </p:txBody>
      </p:sp>
      <p:sp>
        <p:nvSpPr>
          <p:cNvPr id="700" name="Google Shape;700;g2ed7c14ffc9_0_82"/>
          <p:cNvSpPr txBox="1"/>
          <p:nvPr/>
        </p:nvSpPr>
        <p:spPr>
          <a:xfrm>
            <a:off x="8640167" y="5372651"/>
            <a:ext cx="1595600"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GB" sz="1450">
                <a:solidFill>
                  <a:schemeClr val="dk1"/>
                </a:solidFill>
              </a:rPr>
              <a:t>Transport</a:t>
            </a:r>
            <a:endParaRPr sz="1600">
              <a:solidFill>
                <a:schemeClr val="dk1"/>
              </a:solidFill>
              <a:latin typeface="Arial"/>
              <a:ea typeface="Arial"/>
              <a:cs typeface="Arial"/>
              <a:sym typeface="Arial"/>
            </a:endParaRPr>
          </a:p>
        </p:txBody>
      </p:sp>
      <p:sp>
        <p:nvSpPr>
          <p:cNvPr id="701" name="Google Shape;701;g2ed7c14ffc9_0_82"/>
          <p:cNvSpPr txBox="1"/>
          <p:nvPr/>
        </p:nvSpPr>
        <p:spPr>
          <a:xfrm>
            <a:off x="10455579" y="4577091"/>
            <a:ext cx="1595600"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1450">
                <a:solidFill>
                  <a:schemeClr val="dk1"/>
                </a:solidFill>
              </a:rPr>
              <a:t>Software- </a:t>
            </a:r>
            <a:r>
              <a:rPr lang="en-GB" sz="1450" err="1">
                <a:solidFill>
                  <a:schemeClr val="dk1"/>
                </a:solidFill>
              </a:rPr>
              <a:t>leveranciers</a:t>
            </a:r>
          </a:p>
        </p:txBody>
      </p:sp>
      <p:sp>
        <p:nvSpPr>
          <p:cNvPr id="702" name="Google Shape;702;g2ed7c14ffc9_0_82"/>
          <p:cNvSpPr txBox="1"/>
          <p:nvPr/>
        </p:nvSpPr>
        <p:spPr>
          <a:xfrm>
            <a:off x="10601812" y="2516852"/>
            <a:ext cx="1194400" cy="62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a:spcBef>
                <a:spcPts val="0"/>
              </a:spcBef>
              <a:spcAft>
                <a:spcPts val="0"/>
              </a:spcAft>
              <a:buNone/>
            </a:pPr>
            <a:r>
              <a:rPr lang="en-GB" sz="1450">
                <a:solidFill>
                  <a:schemeClr val="dk1"/>
                </a:solidFill>
              </a:rPr>
              <a:t>Bedrijven</a:t>
            </a:r>
            <a:endParaRPr lang="en-US"/>
          </a:p>
        </p:txBody>
      </p:sp>
      <p:sp>
        <p:nvSpPr>
          <p:cNvPr id="703" name="Google Shape;703;g2ed7c14ffc9_0_82"/>
          <p:cNvSpPr txBox="1">
            <a:spLocks noGrp="1"/>
          </p:cNvSpPr>
          <p:nvPr>
            <p:ph type="sldNum" idx="12"/>
          </p:nvPr>
        </p:nvSpPr>
        <p:spPr>
          <a:xfrm>
            <a:off x="9066419" y="6336000"/>
            <a:ext cx="2855600" cy="365200"/>
          </a:xfrm>
          <a:prstGeom prst="rect">
            <a:avLst/>
          </a:prstGeom>
        </p:spPr>
        <p:txBody>
          <a:bodyPr spcFirstLastPara="1" wrap="square" lIns="0" tIns="45700" rIns="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b="0"/>
              <a:pPr marL="0" lvl="0" indent="0" algn="r" rtl="0">
                <a:spcBef>
                  <a:spcPts val="0"/>
                </a:spcBef>
                <a:spcAft>
                  <a:spcPts val="0"/>
                </a:spcAft>
                <a:buNone/>
              </a:pPr>
              <a:t>33</a:t>
            </a:fld>
            <a:endParaRPr b="0"/>
          </a:p>
        </p:txBody>
      </p:sp>
    </p:spTree>
    <p:extLst>
      <p:ext uri="{BB962C8B-B14F-4D97-AF65-F5344CB8AC3E}">
        <p14:creationId xmlns:p14="http://schemas.microsoft.com/office/powerpoint/2010/main" val="318442177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29035bff720_1_0"/>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2" name="Google Shape;492;g29035bff720_1_0"/>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3" name="Google Shape;493;g29035bff720_1_0"/>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3700"/>
              <a:buFont typeface="Arial"/>
              <a:buNone/>
            </a:pPr>
            <a:r>
              <a:rPr lang="en-GB" sz="4933" b="1" i="0" u="none" strike="noStrike" cap="none">
                <a:solidFill>
                  <a:srgbClr val="000000"/>
                </a:solidFill>
                <a:latin typeface="Arial"/>
                <a:ea typeface="Arial"/>
                <a:cs typeface="Arial"/>
                <a:sym typeface="Arial"/>
              </a:rPr>
              <a:t>UML</a:t>
            </a:r>
            <a:endParaRPr sz="4933"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GB" sz="4267" b="1" i="0" u="none" strike="noStrike" cap="none">
                <a:solidFill>
                  <a:srgbClr val="000000"/>
                </a:solidFill>
                <a:latin typeface="Arial"/>
                <a:ea typeface="Arial"/>
                <a:cs typeface="Arial"/>
                <a:sym typeface="Arial"/>
              </a:rPr>
              <a:t>Unified Modeling Language</a:t>
            </a:r>
            <a:endParaRPr sz="4267" b="1" i="0" u="none" strike="noStrike" cap="none">
              <a:solidFill>
                <a:srgbClr val="000000"/>
              </a:solidFill>
              <a:latin typeface="Arial"/>
              <a:ea typeface="Arial"/>
              <a:cs typeface="Arial"/>
              <a:sym typeface="Arial"/>
            </a:endParaRPr>
          </a:p>
        </p:txBody>
      </p:sp>
      <p:pic>
        <p:nvPicPr>
          <p:cNvPr id="494" name="Google Shape;494;g29035bff720_1_0"/>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extLst>
      <p:ext uri="{BB962C8B-B14F-4D97-AF65-F5344CB8AC3E}">
        <p14:creationId xmlns:p14="http://schemas.microsoft.com/office/powerpoint/2010/main" val="189153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g29035bff720_1_7"/>
          <p:cNvPicPr preferRelativeResize="0"/>
          <p:nvPr/>
        </p:nvPicPr>
        <p:blipFill rotWithShape="1">
          <a:blip r:embed="rId3">
            <a:alphaModFix/>
          </a:blip>
          <a:srcRect l="954" t="1837" r="688" b="22220"/>
          <a:stretch/>
        </p:blipFill>
        <p:spPr>
          <a:xfrm>
            <a:off x="2150867" y="1470300"/>
            <a:ext cx="7912400" cy="4985533"/>
          </a:xfrm>
          <a:prstGeom prst="rect">
            <a:avLst/>
          </a:prstGeom>
          <a:noFill/>
          <a:ln w="9525" cap="flat" cmpd="sng">
            <a:solidFill>
              <a:srgbClr val="000000"/>
            </a:solidFill>
            <a:prstDash val="solid"/>
            <a:round/>
            <a:headEnd type="none" w="sm" len="sm"/>
            <a:tailEnd type="none" w="sm" len="sm"/>
          </a:ln>
        </p:spPr>
      </p:pic>
      <p:sp>
        <p:nvSpPr>
          <p:cNvPr id="500" name="Google Shape;500;g29035bff720_1_7"/>
          <p:cNvSpPr txBox="1"/>
          <p:nvPr/>
        </p:nvSpPr>
        <p:spPr>
          <a:xfrm>
            <a:off x="838200" y="365159"/>
            <a:ext cx="10515600" cy="980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3733" b="1" i="0" u="none" strike="noStrike" cap="none" err="1">
                <a:solidFill>
                  <a:srgbClr val="000000"/>
                </a:solidFill>
                <a:latin typeface="Arial"/>
                <a:ea typeface="Arial"/>
                <a:cs typeface="Arial"/>
                <a:sym typeface="Arial"/>
              </a:rPr>
              <a:t>Voorbeeld</a:t>
            </a:r>
            <a:r>
              <a:rPr lang="en-GB" sz="3733" b="1" i="0" u="none" strike="noStrike" cap="none">
                <a:solidFill>
                  <a:srgbClr val="000000"/>
                </a:solidFill>
                <a:latin typeface="Arial"/>
                <a:ea typeface="Arial"/>
                <a:cs typeface="Arial"/>
                <a:sym typeface="Arial"/>
              </a:rPr>
              <a:t>: OSLO </a:t>
            </a:r>
            <a:r>
              <a:rPr lang="en-GB" sz="3733" b="1" i="0" u="none" strike="noStrike" cap="none" err="1">
                <a:solidFill>
                  <a:srgbClr val="000000"/>
                </a:solidFill>
                <a:latin typeface="Arial"/>
                <a:ea typeface="Arial"/>
                <a:cs typeface="Arial"/>
                <a:sym typeface="Arial"/>
              </a:rPr>
              <a:t>Persoon</a:t>
            </a:r>
            <a:endParaRPr lang="en-GB" sz="3733" b="1" i="0" u="none" strike="noStrike" cap="none">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DDDF1495-316A-C27C-264E-809C3926A841}"/>
              </a:ext>
            </a:extLst>
          </p:cNvPr>
          <p:cNvSpPr/>
          <p:nvPr/>
        </p:nvSpPr>
        <p:spPr>
          <a:xfrm>
            <a:off x="4624638" y="2616867"/>
            <a:ext cx="988785" cy="89854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endParaRPr lang="en-US" sz="2489">
              <a:cs typeface="Arial"/>
            </a:endParaRPr>
          </a:p>
        </p:txBody>
      </p:sp>
    </p:spTree>
    <p:extLst>
      <p:ext uri="{BB962C8B-B14F-4D97-AF65-F5344CB8AC3E}">
        <p14:creationId xmlns:p14="http://schemas.microsoft.com/office/powerpoint/2010/main" val="1031813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g29035bff720_1_12"/>
          <p:cNvPicPr preferRelativeResize="0"/>
          <p:nvPr/>
        </p:nvPicPr>
        <p:blipFill rotWithShape="1">
          <a:blip r:embed="rId3">
            <a:alphaModFix/>
          </a:blip>
          <a:srcRect/>
          <a:stretch/>
        </p:blipFill>
        <p:spPr>
          <a:xfrm>
            <a:off x="7862234" y="1150734"/>
            <a:ext cx="4039637" cy="5102068"/>
          </a:xfrm>
          <a:prstGeom prst="rect">
            <a:avLst/>
          </a:prstGeom>
          <a:noFill/>
          <a:ln w="9525" cap="flat" cmpd="sng">
            <a:solidFill>
              <a:srgbClr val="000000"/>
            </a:solidFill>
            <a:prstDash val="solid"/>
            <a:round/>
            <a:headEnd type="none" w="sm" len="sm"/>
            <a:tailEnd type="none" w="sm" len="sm"/>
          </a:ln>
        </p:spPr>
      </p:pic>
      <p:pic>
        <p:nvPicPr>
          <p:cNvPr id="506" name="Google Shape;506;g29035bff720_1_12"/>
          <p:cNvPicPr preferRelativeResize="0"/>
          <p:nvPr/>
        </p:nvPicPr>
        <p:blipFill rotWithShape="1">
          <a:blip r:embed="rId4">
            <a:alphaModFix/>
          </a:blip>
          <a:srcRect l="1116" t="2066" r="911" b="22227"/>
          <a:stretch/>
        </p:blipFill>
        <p:spPr>
          <a:xfrm>
            <a:off x="770700" y="1710333"/>
            <a:ext cx="6823701" cy="4303499"/>
          </a:xfrm>
          <a:prstGeom prst="rect">
            <a:avLst/>
          </a:prstGeom>
          <a:noFill/>
          <a:ln w="9525" cap="flat" cmpd="sng">
            <a:solidFill>
              <a:srgbClr val="000000"/>
            </a:solidFill>
            <a:prstDash val="solid"/>
            <a:round/>
            <a:headEnd type="none" w="sm" len="sm"/>
            <a:tailEnd type="none" w="sm" len="sm"/>
          </a:ln>
        </p:spPr>
      </p:pic>
      <p:sp>
        <p:nvSpPr>
          <p:cNvPr id="507" name="Google Shape;507;g29035bff720_1_12"/>
          <p:cNvSpPr txBox="1"/>
          <p:nvPr/>
        </p:nvSpPr>
        <p:spPr>
          <a:xfrm>
            <a:off x="838200" y="365159"/>
            <a:ext cx="10515600" cy="980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3733" b="1" i="0" u="none" strike="noStrike" cap="none">
                <a:solidFill>
                  <a:srgbClr val="000000"/>
                </a:solidFill>
                <a:latin typeface="Arial"/>
                <a:ea typeface="Arial"/>
                <a:cs typeface="Arial"/>
                <a:sym typeface="Arial"/>
              </a:rPr>
              <a:t>UML &amp; HTML</a:t>
            </a:r>
          </a:p>
        </p:txBody>
      </p:sp>
    </p:spTree>
    <p:extLst>
      <p:ext uri="{BB962C8B-B14F-4D97-AF65-F5344CB8AC3E}">
        <p14:creationId xmlns:p14="http://schemas.microsoft.com/office/powerpoint/2010/main" val="259428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0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29035bff720_1_18"/>
          <p:cNvSpPr txBox="1"/>
          <p:nvPr/>
        </p:nvSpPr>
        <p:spPr>
          <a:xfrm>
            <a:off x="838200" y="365159"/>
            <a:ext cx="10515600" cy="980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3733" b="1" i="0" u="none" strike="noStrike" cap="none" err="1">
                <a:solidFill>
                  <a:srgbClr val="000000"/>
                </a:solidFill>
                <a:latin typeface="Arial"/>
                <a:ea typeface="Arial"/>
                <a:cs typeface="Arial"/>
                <a:sym typeface="Arial"/>
              </a:rPr>
              <a:t>Basisconcepten</a:t>
            </a:r>
            <a:r>
              <a:rPr lang="en-GB" sz="3733" b="1" i="0" u="none" strike="noStrike" cap="none">
                <a:solidFill>
                  <a:srgbClr val="000000"/>
                </a:solidFill>
                <a:latin typeface="Arial"/>
                <a:ea typeface="Arial"/>
                <a:cs typeface="Arial"/>
                <a:sym typeface="Arial"/>
              </a:rPr>
              <a:t> UML</a:t>
            </a:r>
          </a:p>
        </p:txBody>
      </p:sp>
      <p:sp>
        <p:nvSpPr>
          <p:cNvPr id="513" name="Google Shape;513;g29035bff720_1_18"/>
          <p:cNvSpPr txBox="1"/>
          <p:nvPr/>
        </p:nvSpPr>
        <p:spPr>
          <a:xfrm>
            <a:off x="1138367" y="1592833"/>
            <a:ext cx="7788800" cy="4290800"/>
          </a:xfrm>
          <a:prstGeom prst="rect">
            <a:avLst/>
          </a:prstGeom>
          <a:noFill/>
          <a:ln>
            <a:noFill/>
          </a:ln>
        </p:spPr>
        <p:txBody>
          <a:bodyPr spcFirstLastPara="1" wrap="square" lIns="121900" tIns="60933" rIns="12190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Use Case: </a:t>
            </a:r>
            <a:r>
              <a:rPr lang="en-GB" sz="1867" b="0" i="0" u="sng" strike="noStrike" cap="none" err="1">
                <a:solidFill>
                  <a:srgbClr val="000000"/>
                </a:solidFill>
                <a:latin typeface="Arial"/>
                <a:ea typeface="Arial"/>
                <a:cs typeface="Arial"/>
                <a:sym typeface="Arial"/>
              </a:rPr>
              <a:t>Adoptie</a:t>
            </a:r>
            <a:r>
              <a:rPr lang="en-GB" sz="1867" b="0" i="0" u="sng" strike="noStrike" cap="none">
                <a:solidFill>
                  <a:srgbClr val="000000"/>
                </a:solidFill>
                <a:latin typeface="Arial"/>
                <a:ea typeface="Arial"/>
                <a:cs typeface="Arial"/>
                <a:sym typeface="Arial"/>
              </a:rPr>
              <a:t> van </a:t>
            </a:r>
            <a:r>
              <a:rPr lang="en-GB" sz="1867" b="0" i="0" u="sng" strike="noStrike" cap="none" err="1">
                <a:solidFill>
                  <a:srgbClr val="000000"/>
                </a:solidFill>
                <a:latin typeface="Arial"/>
                <a:ea typeface="Arial"/>
                <a:cs typeface="Arial"/>
                <a:sym typeface="Arial"/>
              </a:rPr>
              <a:t>een</a:t>
            </a:r>
            <a:r>
              <a:rPr lang="en-GB" sz="1867" b="0" i="0" u="sng" strike="noStrike" cap="none">
                <a:solidFill>
                  <a:srgbClr val="000000"/>
                </a:solidFill>
                <a:latin typeface="Arial"/>
                <a:ea typeface="Arial"/>
                <a:cs typeface="Arial"/>
                <a:sym typeface="Arial"/>
              </a:rPr>
              <a:t> </a:t>
            </a:r>
            <a:r>
              <a:rPr lang="en-GB" sz="1867" b="0" i="0" u="sng" strike="noStrike" cap="none" err="1">
                <a:solidFill>
                  <a:srgbClr val="000000"/>
                </a:solidFill>
                <a:latin typeface="Arial"/>
                <a:ea typeface="Arial"/>
                <a:cs typeface="Arial"/>
                <a:sym typeface="Arial"/>
              </a:rPr>
              <a:t>dier</a:t>
            </a:r>
            <a:r>
              <a:rPr lang="en-GB" sz="1867" b="0" i="0" u="sng" strike="noStrike" cap="none">
                <a:solidFill>
                  <a:srgbClr val="000000"/>
                </a:solidFill>
                <a:latin typeface="Arial"/>
                <a:ea typeface="Arial"/>
                <a:cs typeface="Arial"/>
                <a:sym typeface="Arial"/>
              </a:rPr>
              <a:t> </a:t>
            </a:r>
            <a:r>
              <a:rPr lang="en-GB" sz="1867" b="0" i="0" u="sng" strike="noStrike" cap="none" err="1">
                <a:solidFill>
                  <a:srgbClr val="000000"/>
                </a:solidFill>
                <a:latin typeface="Arial"/>
                <a:ea typeface="Arial"/>
                <a:cs typeface="Arial"/>
                <a:sym typeface="Arial"/>
              </a:rPr>
              <a:t>uit</a:t>
            </a:r>
            <a:r>
              <a:rPr lang="en-GB" sz="1867" b="0" i="0" u="sng" strike="noStrike" cap="none">
                <a:solidFill>
                  <a:srgbClr val="000000"/>
                </a:solidFill>
                <a:latin typeface="Arial"/>
                <a:ea typeface="Arial"/>
                <a:cs typeface="Arial"/>
                <a:sym typeface="Arial"/>
              </a:rPr>
              <a:t> het </a:t>
            </a:r>
            <a:r>
              <a:rPr lang="en-GB" sz="1867" b="0" i="0" u="sng" strike="noStrike" cap="none" err="1">
                <a:solidFill>
                  <a:srgbClr val="000000"/>
                </a:solidFill>
                <a:latin typeface="Arial"/>
                <a:ea typeface="Arial"/>
                <a:cs typeface="Arial"/>
                <a:sym typeface="Arial"/>
              </a:rPr>
              <a:t>asiel</a:t>
            </a:r>
            <a:r>
              <a:rPr lang="en-GB" sz="1867" b="0" i="0" u="sng" strike="noStrike" cap="none">
                <a:solidFill>
                  <a:srgbClr val="000000"/>
                </a:solidFill>
                <a:latin typeface="Arial"/>
                <a:ea typeface="Arial"/>
                <a:cs typeface="Arial"/>
                <a:sym typeface="Arial"/>
              </a:rPr>
              <a:t> door </a:t>
            </a:r>
            <a:r>
              <a:rPr lang="en-GB" sz="1867" b="0" i="0" u="sng" strike="noStrike" cap="none" err="1">
                <a:solidFill>
                  <a:srgbClr val="000000"/>
                </a:solidFill>
                <a:latin typeface="Arial"/>
                <a:ea typeface="Arial"/>
                <a:cs typeface="Arial"/>
                <a:sym typeface="Arial"/>
              </a:rPr>
              <a:t>een</a:t>
            </a:r>
            <a:r>
              <a:rPr lang="en-GB" sz="1867" b="0" i="0" u="sng" strike="noStrike" cap="none">
                <a:solidFill>
                  <a:srgbClr val="000000"/>
                </a:solidFill>
                <a:latin typeface="Arial"/>
                <a:ea typeface="Arial"/>
                <a:cs typeface="Arial"/>
                <a:sym typeface="Arial"/>
              </a:rPr>
              <a:t> </a:t>
            </a:r>
            <a:r>
              <a:rPr lang="en-GB" sz="1867" b="0" i="0" u="sng" strike="noStrike" cap="none" err="1">
                <a:solidFill>
                  <a:srgbClr val="000000"/>
                </a:solidFill>
                <a:latin typeface="Arial"/>
                <a:ea typeface="Arial"/>
                <a:cs typeface="Arial"/>
                <a:sym typeface="Arial"/>
              </a:rPr>
              <a:t>persoon</a:t>
            </a:r>
            <a:r>
              <a:rPr lang="en-GB" sz="1867" b="0" i="0" u="sng" strike="noStrike" cap="none">
                <a:solidFill>
                  <a:srgbClr val="000000"/>
                </a:solidFill>
                <a:latin typeface="Arial"/>
                <a:ea typeface="Arial"/>
                <a:cs typeface="Arial"/>
                <a:sym typeface="Arial"/>
              </a:rPr>
              <a:t>.</a:t>
            </a:r>
            <a:endParaRPr sz="1867" b="0" i="0" u="sng" strike="noStrike" cap="none">
              <a:solidFill>
                <a:srgbClr val="000000"/>
              </a:solidFill>
              <a:latin typeface="Arial"/>
              <a:ea typeface="Arial"/>
              <a:cs typeface="Arial"/>
              <a:sym typeface="Arial"/>
            </a:endParaRPr>
          </a:p>
          <a:p>
            <a:pPr marL="609585" marR="0" lvl="0" indent="-423323" algn="l" rtl="0">
              <a:lnSpc>
                <a:spcPct val="115000"/>
              </a:lnSpc>
              <a:spcBef>
                <a:spcPts val="1333"/>
              </a:spcBef>
              <a:spcAft>
                <a:spcPts val="0"/>
              </a:spcAft>
              <a:buClr>
                <a:srgbClr val="000000"/>
              </a:buClr>
              <a:buSzPts val="1400"/>
              <a:buFont typeface="Arial"/>
              <a:buChar char="●"/>
            </a:pPr>
            <a:r>
              <a:rPr lang="en-GB" sz="1867" b="0" i="0" u="none" strike="noStrike" cap="none" err="1">
                <a:solidFill>
                  <a:srgbClr val="000000"/>
                </a:solidFill>
                <a:latin typeface="Arial"/>
                <a:ea typeface="Arial"/>
                <a:cs typeface="Arial"/>
                <a:sym typeface="Arial"/>
              </a:rPr>
              <a:t>Concepten</a:t>
            </a:r>
            <a:endParaRPr sz="1867" b="0" i="0" u="none" strike="noStrike" cap="none" err="1">
              <a:solidFill>
                <a:srgbClr val="000000"/>
              </a:solidFill>
              <a:latin typeface="Arial"/>
              <a:ea typeface="Arial"/>
              <a:cs typeface="Arial"/>
              <a:sym typeface="Arial"/>
            </a:endParaRPr>
          </a:p>
          <a:p>
            <a:pPr marL="609585" marR="0" lvl="0" indent="-423323" algn="l" rtl="0">
              <a:lnSpc>
                <a:spcPct val="115000"/>
              </a:lnSpc>
              <a:spcBef>
                <a:spcPts val="1333"/>
              </a:spcBef>
              <a:spcAft>
                <a:spcPts val="0"/>
              </a:spcAft>
              <a:buClr>
                <a:srgbClr val="000000"/>
              </a:buClr>
              <a:buSzPts val="1400"/>
              <a:buFont typeface="Arial"/>
              <a:buChar char="●"/>
            </a:pPr>
            <a:r>
              <a:rPr lang="en-GB" sz="1867" b="0" i="0" u="none" strike="noStrike" cap="none" err="1">
                <a:solidFill>
                  <a:srgbClr val="000000"/>
                </a:solidFill>
                <a:latin typeface="Arial"/>
                <a:ea typeface="Arial"/>
                <a:cs typeface="Arial"/>
                <a:sym typeface="Arial"/>
              </a:rPr>
              <a:t>Relaties</a:t>
            </a:r>
            <a:endParaRPr sz="1867" b="0" i="0" u="none" strike="noStrike" cap="none" err="1">
              <a:solidFill>
                <a:srgbClr val="000000"/>
              </a:solidFill>
              <a:latin typeface="Arial"/>
              <a:ea typeface="Arial"/>
              <a:cs typeface="Arial"/>
              <a:sym typeface="Arial"/>
            </a:endParaRPr>
          </a:p>
          <a:p>
            <a:pPr marL="1219170" marR="0" lvl="1" indent="-423323" algn="l" rtl="0">
              <a:lnSpc>
                <a:spcPct val="115000"/>
              </a:lnSpc>
              <a:spcBef>
                <a:spcPts val="1333"/>
              </a:spcBef>
              <a:spcAft>
                <a:spcPts val="0"/>
              </a:spcAft>
              <a:buClr>
                <a:srgbClr val="000000"/>
              </a:buClr>
              <a:buSzPts val="1400"/>
              <a:buFont typeface="Arial"/>
              <a:buChar char="○"/>
            </a:pPr>
            <a:r>
              <a:rPr lang="en-GB" sz="1867" b="0" i="0" u="none" strike="noStrike" cap="none" err="1">
                <a:solidFill>
                  <a:srgbClr val="000000"/>
                </a:solidFill>
                <a:latin typeface="Arial"/>
                <a:ea typeface="Arial"/>
                <a:cs typeface="Arial"/>
                <a:sym typeface="Arial"/>
              </a:rPr>
              <a:t>Associatie</a:t>
            </a:r>
            <a:endParaRPr sz="1867" b="0" i="0" u="none" strike="noStrike" cap="none" err="1">
              <a:solidFill>
                <a:srgbClr val="000000"/>
              </a:solidFill>
              <a:latin typeface="Arial"/>
              <a:ea typeface="Arial"/>
              <a:cs typeface="Arial"/>
              <a:sym typeface="Arial"/>
            </a:endParaRPr>
          </a:p>
          <a:p>
            <a:pPr marL="1219170" marR="0" lvl="1" indent="-423323" algn="l" rtl="0">
              <a:lnSpc>
                <a:spcPct val="115000"/>
              </a:lnSpc>
              <a:spcBef>
                <a:spcPts val="1333"/>
              </a:spcBef>
              <a:spcAft>
                <a:spcPts val="0"/>
              </a:spcAft>
              <a:buClr>
                <a:srgbClr val="000000"/>
              </a:buClr>
              <a:buSzPts val="1400"/>
              <a:buFont typeface="Arial"/>
              <a:buChar char="○"/>
            </a:pPr>
            <a:r>
              <a:rPr lang="en-GB" sz="1867" b="0" i="0" u="none" strike="noStrike" cap="none" err="1">
                <a:solidFill>
                  <a:srgbClr val="000000"/>
                </a:solidFill>
                <a:latin typeface="Arial"/>
                <a:ea typeface="Arial"/>
                <a:cs typeface="Arial"/>
                <a:sym typeface="Arial"/>
              </a:rPr>
              <a:t>Generalisatie</a:t>
            </a:r>
            <a:endParaRPr sz="1867" b="0" i="0" u="none" strike="noStrike" cap="none" err="1">
              <a:solidFill>
                <a:srgbClr val="000000"/>
              </a:solidFill>
              <a:latin typeface="Arial"/>
              <a:ea typeface="Arial"/>
              <a:cs typeface="Arial"/>
              <a:sym typeface="Arial"/>
            </a:endParaRPr>
          </a:p>
          <a:p>
            <a:pPr marL="1219170" marR="0" lvl="1" indent="-423323" algn="l" rtl="0">
              <a:lnSpc>
                <a:spcPct val="115000"/>
              </a:lnSpc>
              <a:spcBef>
                <a:spcPts val="1333"/>
              </a:spcBef>
              <a:spcAft>
                <a:spcPts val="0"/>
              </a:spcAft>
              <a:buClr>
                <a:srgbClr val="000000"/>
              </a:buClr>
              <a:buSzPts val="1400"/>
              <a:buFont typeface="Arial"/>
              <a:buChar char="○"/>
            </a:pPr>
            <a:r>
              <a:rPr lang="en-GB" sz="1867" b="0" i="0" u="none" strike="noStrike" cap="none" err="1">
                <a:solidFill>
                  <a:srgbClr val="000000"/>
                </a:solidFill>
                <a:latin typeface="Arial"/>
                <a:ea typeface="Arial"/>
                <a:cs typeface="Arial"/>
                <a:sym typeface="Arial"/>
              </a:rPr>
              <a:t>Aggregatie</a:t>
            </a:r>
            <a:endParaRPr sz="1867" b="0" i="0" u="none" strike="noStrike" cap="none" err="1">
              <a:solidFill>
                <a:srgbClr val="000000"/>
              </a:solidFill>
              <a:latin typeface="Arial"/>
              <a:ea typeface="Arial"/>
              <a:cs typeface="Arial"/>
              <a:sym typeface="Arial"/>
            </a:endParaRPr>
          </a:p>
          <a:p>
            <a:pPr marL="609585" marR="0" lvl="0" indent="-423323" algn="l" rtl="0">
              <a:lnSpc>
                <a:spcPct val="115000"/>
              </a:lnSpc>
              <a:spcBef>
                <a:spcPts val="1333"/>
              </a:spcBef>
              <a:spcAft>
                <a:spcPts val="0"/>
              </a:spcAft>
              <a:buClr>
                <a:srgbClr val="000000"/>
              </a:buClr>
              <a:buSzPts val="1400"/>
              <a:buFont typeface="Arial"/>
              <a:buChar char="●"/>
            </a:pPr>
            <a:r>
              <a:rPr lang="en-GB" sz="2489"/>
              <a:t>Kardinaliteiten</a:t>
            </a:r>
            <a:endParaRPr sz="1867" b="0" i="0" u="none" strike="noStrike" cap="none">
              <a:solidFill>
                <a:srgbClr val="000000"/>
              </a:solidFill>
              <a:latin typeface="Arial"/>
              <a:ea typeface="Arial"/>
              <a:cs typeface="Arial"/>
              <a:sym typeface="Arial"/>
            </a:endParaRPr>
          </a:p>
          <a:p>
            <a:pPr marL="609585" marR="0" lvl="0" indent="-423323" algn="l" rtl="0">
              <a:lnSpc>
                <a:spcPct val="115000"/>
              </a:lnSpc>
              <a:spcBef>
                <a:spcPts val="1333"/>
              </a:spcBef>
              <a:spcAft>
                <a:spcPts val="0"/>
              </a:spcAft>
              <a:buClr>
                <a:srgbClr val="000000"/>
              </a:buClr>
              <a:buSzPts val="1400"/>
              <a:buFont typeface="Arial"/>
              <a:buChar char="●"/>
            </a:pPr>
            <a:r>
              <a:rPr lang="en-GB" sz="1867" b="0" i="0" u="none" strike="noStrike" cap="none" err="1">
                <a:solidFill>
                  <a:srgbClr val="000000"/>
                </a:solidFill>
                <a:latin typeface="Arial"/>
                <a:ea typeface="Arial"/>
                <a:cs typeface="Arial"/>
                <a:sym typeface="Arial"/>
              </a:rPr>
              <a:t>Attributen</a:t>
            </a:r>
            <a:endParaRPr sz="1867" b="0" i="0" u="none" strike="noStrike" cap="none" err="1">
              <a:solidFill>
                <a:srgbClr val="000000"/>
              </a:solidFill>
              <a:latin typeface="Arial"/>
              <a:ea typeface="Arial"/>
              <a:cs typeface="Arial"/>
              <a:sym typeface="Arial"/>
            </a:endParaRPr>
          </a:p>
        </p:txBody>
      </p:sp>
    </p:spTree>
    <p:extLst>
      <p:ext uri="{BB962C8B-B14F-4D97-AF65-F5344CB8AC3E}">
        <p14:creationId xmlns:p14="http://schemas.microsoft.com/office/powerpoint/2010/main" val="107387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grpSp>
        <p:nvGrpSpPr>
          <p:cNvPr id="518" name="Google Shape;518;g29035bff720_1_23"/>
          <p:cNvGrpSpPr/>
          <p:nvPr/>
        </p:nvGrpSpPr>
        <p:grpSpPr>
          <a:xfrm>
            <a:off x="2000567" y="1659951"/>
            <a:ext cx="2484000" cy="1155200"/>
            <a:chOff x="1500425" y="1244963"/>
            <a:chExt cx="1863000" cy="866400"/>
          </a:xfrm>
        </p:grpSpPr>
        <p:sp>
          <p:nvSpPr>
            <p:cNvPr id="519" name="Google Shape;519;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20" name="Google Shape;520;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Persoon</a:t>
              </a:r>
              <a:endParaRPr sz="1333" b="0" i="0" u="none" strike="noStrike" cap="none">
                <a:solidFill>
                  <a:srgbClr val="FFFFFF"/>
                </a:solidFill>
                <a:latin typeface="Arial"/>
                <a:ea typeface="Arial"/>
                <a:cs typeface="Arial"/>
                <a:sym typeface="Arial"/>
              </a:endParaRPr>
            </a:p>
          </p:txBody>
        </p:sp>
      </p:grpSp>
      <p:grpSp>
        <p:nvGrpSpPr>
          <p:cNvPr id="521" name="Google Shape;521;g29035bff720_1_23"/>
          <p:cNvGrpSpPr/>
          <p:nvPr/>
        </p:nvGrpSpPr>
        <p:grpSpPr>
          <a:xfrm>
            <a:off x="7403300" y="1659951"/>
            <a:ext cx="2484000" cy="1155200"/>
            <a:chOff x="1500425" y="1244963"/>
            <a:chExt cx="1863000" cy="866400"/>
          </a:xfrm>
        </p:grpSpPr>
        <p:sp>
          <p:nvSpPr>
            <p:cNvPr id="522" name="Google Shape;522;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23" name="Google Shape;523;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Adres</a:t>
              </a:r>
              <a:endParaRPr sz="1333" b="0" i="0" u="none" strike="noStrike" cap="none">
                <a:solidFill>
                  <a:srgbClr val="FFFFFF"/>
                </a:solidFill>
                <a:latin typeface="Arial"/>
                <a:ea typeface="Arial"/>
                <a:cs typeface="Arial"/>
                <a:sym typeface="Arial"/>
              </a:endParaRPr>
            </a:p>
          </p:txBody>
        </p:sp>
      </p:grpSp>
      <p:grpSp>
        <p:nvGrpSpPr>
          <p:cNvPr id="524" name="Google Shape;524;g29035bff720_1_23"/>
          <p:cNvGrpSpPr/>
          <p:nvPr/>
        </p:nvGrpSpPr>
        <p:grpSpPr>
          <a:xfrm>
            <a:off x="2000567" y="4692117"/>
            <a:ext cx="2484000" cy="1155200"/>
            <a:chOff x="1500425" y="1244963"/>
            <a:chExt cx="1863000" cy="866400"/>
          </a:xfrm>
        </p:grpSpPr>
        <p:sp>
          <p:nvSpPr>
            <p:cNvPr id="525" name="Google Shape;525;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26" name="Google Shape;526;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Dier</a:t>
              </a:r>
              <a:endParaRPr sz="1333" b="0" i="0" u="none" strike="noStrike" cap="none">
                <a:solidFill>
                  <a:srgbClr val="FFFFFF"/>
                </a:solidFill>
                <a:latin typeface="Arial"/>
                <a:ea typeface="Arial"/>
                <a:cs typeface="Arial"/>
                <a:sym typeface="Arial"/>
              </a:endParaRPr>
            </a:p>
          </p:txBody>
        </p:sp>
      </p:grpSp>
      <p:grpSp>
        <p:nvGrpSpPr>
          <p:cNvPr id="527" name="Google Shape;527;g29035bff720_1_23"/>
          <p:cNvGrpSpPr/>
          <p:nvPr/>
        </p:nvGrpSpPr>
        <p:grpSpPr>
          <a:xfrm>
            <a:off x="7403300" y="4692117"/>
            <a:ext cx="2484000" cy="1155200"/>
            <a:chOff x="1500425" y="1244963"/>
            <a:chExt cx="1863000" cy="866400"/>
          </a:xfrm>
        </p:grpSpPr>
        <p:sp>
          <p:nvSpPr>
            <p:cNvPr id="528" name="Google Shape;528;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29" name="Google Shape;529;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Asiel</a:t>
              </a:r>
              <a:endParaRPr sz="1333" b="0" i="0" u="none" strike="noStrike" cap="none">
                <a:solidFill>
                  <a:srgbClr val="FFFFFF"/>
                </a:solidFill>
                <a:latin typeface="Arial"/>
                <a:ea typeface="Arial"/>
                <a:cs typeface="Arial"/>
                <a:sym typeface="Arial"/>
              </a:endParaRPr>
            </a:p>
          </p:txBody>
        </p:sp>
      </p:grpSp>
      <p:sp>
        <p:nvSpPr>
          <p:cNvPr id="530" name="Google Shape;530;g29035bff720_1_23"/>
          <p:cNvSpPr txBox="1"/>
          <p:nvPr/>
        </p:nvSpPr>
        <p:spPr>
          <a:xfrm>
            <a:off x="838200" y="365159"/>
            <a:ext cx="10515600" cy="980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3733" b="1" i="0" u="none" strike="noStrike" cap="none" err="1">
                <a:solidFill>
                  <a:srgbClr val="000000"/>
                </a:solidFill>
                <a:latin typeface="Arial"/>
                <a:ea typeface="Arial"/>
                <a:cs typeface="Arial"/>
                <a:sym typeface="Arial"/>
              </a:rPr>
              <a:t>Concepten</a:t>
            </a:r>
            <a:r>
              <a:rPr lang="en-GB" sz="3733" b="1" i="0" u="none" strike="noStrike" cap="none">
                <a:solidFill>
                  <a:srgbClr val="000000"/>
                </a:solidFill>
                <a:latin typeface="Arial"/>
                <a:ea typeface="Arial"/>
                <a:cs typeface="Arial"/>
                <a:sym typeface="Arial"/>
              </a:rPr>
              <a:t> of Klassen</a:t>
            </a:r>
          </a:p>
        </p:txBody>
      </p:sp>
    </p:spTree>
    <p:extLst>
      <p:ext uri="{BB962C8B-B14F-4D97-AF65-F5344CB8AC3E}">
        <p14:creationId xmlns:p14="http://schemas.microsoft.com/office/powerpoint/2010/main" val="2334932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cxnSp>
        <p:nvCxnSpPr>
          <p:cNvPr id="535" name="Google Shape;535;g29035bff720_1_39"/>
          <p:cNvCxnSpPr>
            <a:stCxn id="536" idx="3"/>
            <a:endCxn id="537" idx="1"/>
          </p:cNvCxnSpPr>
          <p:nvPr/>
        </p:nvCxnSpPr>
        <p:spPr>
          <a:xfrm>
            <a:off x="4484567" y="5479317"/>
            <a:ext cx="2918800" cy="0"/>
          </a:xfrm>
          <a:prstGeom prst="straightConnector1">
            <a:avLst/>
          </a:prstGeom>
          <a:noFill/>
          <a:ln w="9525" cap="flat" cmpd="sng">
            <a:solidFill>
              <a:schemeClr val="accent2"/>
            </a:solidFill>
            <a:prstDash val="solid"/>
            <a:miter lim="800000"/>
            <a:headEnd type="none" w="sm" len="sm"/>
            <a:tailEnd type="none" w="sm" len="sm"/>
          </a:ln>
        </p:spPr>
      </p:cxnSp>
      <p:sp>
        <p:nvSpPr>
          <p:cNvPr id="538" name="Google Shape;538;g29035bff720_1_39"/>
          <p:cNvSpPr txBox="1"/>
          <p:nvPr/>
        </p:nvSpPr>
        <p:spPr>
          <a:xfrm>
            <a:off x="5006545" y="5115721"/>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is opgevangen door</a:t>
            </a:r>
            <a:endParaRPr sz="1800" b="0" i="0" u="none" strike="noStrike" cap="none">
              <a:solidFill>
                <a:schemeClr val="dk1"/>
              </a:solidFill>
              <a:latin typeface="Calibri"/>
              <a:ea typeface="Calibri"/>
              <a:cs typeface="Calibri"/>
              <a:sym typeface="Calibri"/>
            </a:endParaRPr>
          </a:p>
        </p:txBody>
      </p:sp>
      <p:cxnSp>
        <p:nvCxnSpPr>
          <p:cNvPr id="539" name="Google Shape;539;g29035bff720_1_39"/>
          <p:cNvCxnSpPr>
            <a:stCxn id="540" idx="2"/>
            <a:endCxn id="541" idx="0"/>
          </p:cNvCxnSpPr>
          <p:nvPr/>
        </p:nvCxnSpPr>
        <p:spPr>
          <a:xfrm>
            <a:off x="3242567" y="2815151"/>
            <a:ext cx="0" cy="1876800"/>
          </a:xfrm>
          <a:prstGeom prst="straightConnector1">
            <a:avLst/>
          </a:prstGeom>
          <a:noFill/>
          <a:ln w="9525" cap="flat" cmpd="sng">
            <a:solidFill>
              <a:schemeClr val="accent2"/>
            </a:solidFill>
            <a:prstDash val="solid"/>
            <a:miter lim="800000"/>
            <a:headEnd type="none" w="sm" len="sm"/>
            <a:tailEnd type="none" w="sm" len="sm"/>
          </a:ln>
        </p:spPr>
      </p:cxnSp>
      <p:sp>
        <p:nvSpPr>
          <p:cNvPr id="542" name="Google Shape;542;g29035bff720_1_39"/>
          <p:cNvSpPr txBox="1"/>
          <p:nvPr/>
        </p:nvSpPr>
        <p:spPr>
          <a:xfrm>
            <a:off x="2827508" y="3657817"/>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adopteert</a:t>
            </a:r>
            <a:endParaRPr sz="1400" b="0" i="0" u="none" strike="noStrike" cap="none">
              <a:solidFill>
                <a:schemeClr val="dk1"/>
              </a:solidFill>
              <a:latin typeface="Calibri"/>
              <a:ea typeface="Calibri"/>
              <a:cs typeface="Calibri"/>
              <a:sym typeface="Calibri"/>
            </a:endParaRPr>
          </a:p>
        </p:txBody>
      </p:sp>
      <p:cxnSp>
        <p:nvCxnSpPr>
          <p:cNvPr id="543" name="Google Shape;543;g29035bff720_1_39"/>
          <p:cNvCxnSpPr>
            <a:stCxn id="540" idx="3"/>
            <a:endCxn id="544" idx="1"/>
          </p:cNvCxnSpPr>
          <p:nvPr/>
        </p:nvCxnSpPr>
        <p:spPr>
          <a:xfrm>
            <a:off x="4484567" y="2447151"/>
            <a:ext cx="2918400" cy="0"/>
          </a:xfrm>
          <a:prstGeom prst="straightConnector1">
            <a:avLst/>
          </a:prstGeom>
          <a:noFill/>
          <a:ln w="9525" cap="flat" cmpd="sng">
            <a:solidFill>
              <a:schemeClr val="accent2"/>
            </a:solidFill>
            <a:prstDash val="solid"/>
            <a:miter lim="800000"/>
            <a:headEnd type="none" w="sm" len="sm"/>
            <a:tailEnd type="none" w="sm" len="sm"/>
          </a:ln>
        </p:spPr>
      </p:cxnSp>
      <p:sp>
        <p:nvSpPr>
          <p:cNvPr id="545" name="Google Shape;545;g29035bff720_1_39"/>
          <p:cNvSpPr txBox="1"/>
          <p:nvPr/>
        </p:nvSpPr>
        <p:spPr>
          <a:xfrm>
            <a:off x="5020656" y="1699007"/>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endParaRPr sz="1400" b="0" i="0" u="none" strike="noStrike" cap="none">
              <a:solidFill>
                <a:schemeClr val="dk1"/>
              </a:solidFill>
              <a:latin typeface="Calibri"/>
              <a:ea typeface="Calibri"/>
              <a:cs typeface="Calibri"/>
              <a:sym typeface="Calibri"/>
            </a:endParaRPr>
          </a:p>
        </p:txBody>
      </p:sp>
      <p:sp>
        <p:nvSpPr>
          <p:cNvPr id="546" name="Google Shape;546;g29035bff720_1_39"/>
          <p:cNvSpPr txBox="1"/>
          <p:nvPr/>
        </p:nvSpPr>
        <p:spPr>
          <a:xfrm>
            <a:off x="5006277" y="2073084"/>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heeft adres</a:t>
            </a:r>
            <a:endParaRPr sz="1800" b="0" i="0" u="none" strike="noStrike" cap="none">
              <a:solidFill>
                <a:schemeClr val="dk1"/>
              </a:solidFill>
              <a:latin typeface="Calibri"/>
              <a:ea typeface="Calibri"/>
              <a:cs typeface="Calibri"/>
              <a:sym typeface="Calibri"/>
            </a:endParaRPr>
          </a:p>
        </p:txBody>
      </p:sp>
      <p:sp>
        <p:nvSpPr>
          <p:cNvPr id="547" name="Google Shape;547;g29035bff720_1_39"/>
          <p:cNvSpPr txBox="1"/>
          <p:nvPr/>
        </p:nvSpPr>
        <p:spPr>
          <a:xfrm>
            <a:off x="8536084" y="3599664"/>
            <a:ext cx="13512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heeft adres</a:t>
            </a:r>
            <a:endParaRPr sz="1800" b="0" i="0" u="none" strike="noStrike" cap="none">
              <a:solidFill>
                <a:schemeClr val="dk1"/>
              </a:solidFill>
              <a:latin typeface="Calibri"/>
              <a:ea typeface="Calibri"/>
              <a:cs typeface="Calibri"/>
              <a:sym typeface="Calibri"/>
            </a:endParaRPr>
          </a:p>
        </p:txBody>
      </p:sp>
      <p:cxnSp>
        <p:nvCxnSpPr>
          <p:cNvPr id="548" name="Google Shape;548;g29035bff720_1_39"/>
          <p:cNvCxnSpPr>
            <a:stCxn id="549" idx="0"/>
            <a:endCxn id="544" idx="2"/>
          </p:cNvCxnSpPr>
          <p:nvPr/>
        </p:nvCxnSpPr>
        <p:spPr>
          <a:xfrm rot="10800000">
            <a:off x="8644900" y="2815317"/>
            <a:ext cx="400" cy="1876800"/>
          </a:xfrm>
          <a:prstGeom prst="straightConnector1">
            <a:avLst/>
          </a:prstGeom>
          <a:noFill/>
          <a:ln w="9525" cap="flat" cmpd="sng">
            <a:solidFill>
              <a:schemeClr val="accent2"/>
            </a:solidFill>
            <a:prstDash val="solid"/>
            <a:miter lim="800000"/>
            <a:headEnd type="none" w="sm" len="sm"/>
            <a:tailEnd type="none" w="sm" len="sm"/>
          </a:ln>
        </p:spPr>
      </p:cxnSp>
      <p:cxnSp>
        <p:nvCxnSpPr>
          <p:cNvPr id="550" name="Google Shape;550;g29035bff720_1_39"/>
          <p:cNvCxnSpPr/>
          <p:nvPr/>
        </p:nvCxnSpPr>
        <p:spPr>
          <a:xfrm>
            <a:off x="4493700" y="2813400"/>
            <a:ext cx="2902400" cy="1860400"/>
          </a:xfrm>
          <a:prstGeom prst="straightConnector1">
            <a:avLst/>
          </a:prstGeom>
          <a:noFill/>
          <a:ln w="9525" cap="flat" cmpd="sng">
            <a:solidFill>
              <a:schemeClr val="accent2"/>
            </a:solidFill>
            <a:prstDash val="solid"/>
            <a:miter lim="800000"/>
            <a:headEnd type="none" w="sm" len="sm"/>
            <a:tailEnd type="none" w="sm" len="sm"/>
          </a:ln>
        </p:spPr>
      </p:cxnSp>
      <p:sp>
        <p:nvSpPr>
          <p:cNvPr id="551" name="Google Shape;551;g29035bff720_1_39"/>
          <p:cNvSpPr txBox="1"/>
          <p:nvPr/>
        </p:nvSpPr>
        <p:spPr>
          <a:xfrm rot="2018149">
            <a:off x="5158716" y="3456409"/>
            <a:ext cx="1874665" cy="307859"/>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is contactpersoon bij</a:t>
            </a:r>
            <a:endParaRPr sz="1800" b="0" i="0" u="none" strike="noStrike" cap="none">
              <a:solidFill>
                <a:schemeClr val="dk1"/>
              </a:solidFill>
              <a:latin typeface="Calibri"/>
              <a:ea typeface="Calibri"/>
              <a:cs typeface="Calibri"/>
              <a:sym typeface="Calibri"/>
            </a:endParaRPr>
          </a:p>
        </p:txBody>
      </p:sp>
      <p:grpSp>
        <p:nvGrpSpPr>
          <p:cNvPr id="552" name="Google Shape;552;g29035bff720_1_39"/>
          <p:cNvGrpSpPr/>
          <p:nvPr/>
        </p:nvGrpSpPr>
        <p:grpSpPr>
          <a:xfrm>
            <a:off x="2000567" y="1659951"/>
            <a:ext cx="2484000" cy="1155200"/>
            <a:chOff x="1500425" y="1244963"/>
            <a:chExt cx="1863000" cy="866400"/>
          </a:xfrm>
        </p:grpSpPr>
        <p:sp>
          <p:nvSpPr>
            <p:cNvPr id="540" name="Google Shape;540;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53" name="Google Shape;553;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Persoon</a:t>
              </a:r>
              <a:endParaRPr sz="1333" b="0" i="0" u="none" strike="noStrike" cap="none">
                <a:solidFill>
                  <a:srgbClr val="FFFFFF"/>
                </a:solidFill>
                <a:latin typeface="Arial"/>
                <a:ea typeface="Arial"/>
                <a:cs typeface="Arial"/>
                <a:sym typeface="Arial"/>
              </a:endParaRPr>
            </a:p>
          </p:txBody>
        </p:sp>
      </p:grpSp>
      <p:grpSp>
        <p:nvGrpSpPr>
          <p:cNvPr id="554" name="Google Shape;554;g29035bff720_1_39"/>
          <p:cNvGrpSpPr/>
          <p:nvPr/>
        </p:nvGrpSpPr>
        <p:grpSpPr>
          <a:xfrm>
            <a:off x="7402767" y="1659951"/>
            <a:ext cx="2484000" cy="1155200"/>
            <a:chOff x="1500425" y="1244963"/>
            <a:chExt cx="1863000" cy="866400"/>
          </a:xfrm>
        </p:grpSpPr>
        <p:sp>
          <p:nvSpPr>
            <p:cNvPr id="544" name="Google Shape;544;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55" name="Google Shape;555;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Adres</a:t>
              </a:r>
              <a:endParaRPr sz="1333" b="0" i="0" u="none" strike="noStrike" cap="none">
                <a:solidFill>
                  <a:srgbClr val="FFFFFF"/>
                </a:solidFill>
                <a:latin typeface="Arial"/>
                <a:ea typeface="Arial"/>
                <a:cs typeface="Arial"/>
                <a:sym typeface="Arial"/>
              </a:endParaRPr>
            </a:p>
          </p:txBody>
        </p:sp>
      </p:grpSp>
      <p:grpSp>
        <p:nvGrpSpPr>
          <p:cNvPr id="556" name="Google Shape;556;g29035bff720_1_39"/>
          <p:cNvGrpSpPr/>
          <p:nvPr/>
        </p:nvGrpSpPr>
        <p:grpSpPr>
          <a:xfrm>
            <a:off x="2000567" y="4692117"/>
            <a:ext cx="2484000" cy="1155200"/>
            <a:chOff x="1500425" y="1244963"/>
            <a:chExt cx="1863000" cy="866400"/>
          </a:xfrm>
        </p:grpSpPr>
        <p:sp>
          <p:nvSpPr>
            <p:cNvPr id="536" name="Google Shape;536;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41" name="Google Shape;541;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Dier</a:t>
              </a:r>
              <a:endParaRPr sz="1333" b="0" i="0" u="none" strike="noStrike" cap="none">
                <a:solidFill>
                  <a:srgbClr val="FFFFFF"/>
                </a:solidFill>
                <a:latin typeface="Arial"/>
                <a:ea typeface="Arial"/>
                <a:cs typeface="Arial"/>
                <a:sym typeface="Arial"/>
              </a:endParaRPr>
            </a:p>
          </p:txBody>
        </p:sp>
      </p:grpSp>
      <p:grpSp>
        <p:nvGrpSpPr>
          <p:cNvPr id="557" name="Google Shape;557;g29035bff720_1_39"/>
          <p:cNvGrpSpPr/>
          <p:nvPr/>
        </p:nvGrpSpPr>
        <p:grpSpPr>
          <a:xfrm>
            <a:off x="7403300" y="4692117"/>
            <a:ext cx="2484000" cy="1155200"/>
            <a:chOff x="1500425" y="1244963"/>
            <a:chExt cx="1863000" cy="866400"/>
          </a:xfrm>
        </p:grpSpPr>
        <p:sp>
          <p:nvSpPr>
            <p:cNvPr id="537" name="Google Shape;537;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49" name="Google Shape;549;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Asiel</a:t>
              </a:r>
              <a:endParaRPr sz="1333" b="0" i="0" u="none" strike="noStrike" cap="none">
                <a:solidFill>
                  <a:srgbClr val="FFFFFF"/>
                </a:solidFill>
                <a:latin typeface="Arial"/>
                <a:ea typeface="Arial"/>
                <a:cs typeface="Arial"/>
                <a:sym typeface="Arial"/>
              </a:endParaRPr>
            </a:p>
          </p:txBody>
        </p:sp>
      </p:grpSp>
      <p:sp>
        <p:nvSpPr>
          <p:cNvPr id="558" name="Google Shape;558;g29035bff720_1_39"/>
          <p:cNvSpPr txBox="1"/>
          <p:nvPr/>
        </p:nvSpPr>
        <p:spPr>
          <a:xfrm>
            <a:off x="838200" y="365159"/>
            <a:ext cx="10515600" cy="980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3733" b="1" i="0" u="none" strike="noStrike" cap="none" err="1">
                <a:solidFill>
                  <a:srgbClr val="000000"/>
                </a:solidFill>
                <a:latin typeface="Arial"/>
                <a:ea typeface="Arial"/>
                <a:cs typeface="Arial"/>
                <a:sym typeface="Arial"/>
              </a:rPr>
              <a:t>Associatie</a:t>
            </a:r>
            <a:endParaRPr lang="en-GB" sz="3733" b="1" i="0" u="none" strike="noStrike" cap="none">
              <a:solidFill>
                <a:srgbClr val="000000"/>
              </a:solidFill>
              <a:latin typeface="Arial"/>
              <a:ea typeface="Arial"/>
              <a:cs typeface="Arial"/>
              <a:sym typeface="Arial"/>
            </a:endParaRPr>
          </a:p>
        </p:txBody>
      </p:sp>
      <p:cxnSp>
        <p:nvCxnSpPr>
          <p:cNvPr id="559" name="Google Shape;559;g29035bff720_1_39"/>
          <p:cNvCxnSpPr/>
          <p:nvPr/>
        </p:nvCxnSpPr>
        <p:spPr>
          <a:xfrm rot="10800000" flipH="1">
            <a:off x="838200" y="1345567"/>
            <a:ext cx="963600" cy="280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3710370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2593e1e3a5c_0_0"/>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896" name="Google Shape;896;g2593e1e3a5c_0_0"/>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897" name="Google Shape;897;g2593e1e3a5c_0_0"/>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defTabSz="1219170">
              <a:buClr>
                <a:srgbClr val="000000"/>
              </a:buClr>
              <a:buSzPts val="3700"/>
            </a:pPr>
            <a:r>
              <a:rPr lang="en-GB" sz="4933" b="1" kern="0">
                <a:solidFill>
                  <a:srgbClr val="000000"/>
                </a:solidFill>
                <a:latin typeface="Arial"/>
                <a:cs typeface="Arial"/>
                <a:sym typeface="Arial"/>
              </a:rPr>
              <a:t>Wie-is-wie?</a:t>
            </a:r>
            <a:endParaRPr sz="4933" b="1" kern="0">
              <a:solidFill>
                <a:srgbClr val="000000"/>
              </a:solidFill>
              <a:latin typeface="Arial"/>
              <a:ea typeface="Arial"/>
              <a:cs typeface="Arial"/>
              <a:sym typeface="Arial"/>
            </a:endParaRPr>
          </a:p>
        </p:txBody>
      </p:sp>
      <p:pic>
        <p:nvPicPr>
          <p:cNvPr id="898" name="Google Shape;898;g2593e1e3a5c_0_0"/>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29035bff720_1_67"/>
          <p:cNvSpPr txBox="1"/>
          <p:nvPr/>
        </p:nvSpPr>
        <p:spPr>
          <a:xfrm>
            <a:off x="4557023" y="2102373"/>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endParaRPr sz="1400" b="0" i="0" u="none" strike="noStrike" cap="none">
              <a:solidFill>
                <a:schemeClr val="dk1"/>
              </a:solidFill>
              <a:latin typeface="Calibri"/>
              <a:ea typeface="Calibri"/>
              <a:cs typeface="Calibri"/>
              <a:sym typeface="Calibri"/>
            </a:endParaRPr>
          </a:p>
        </p:txBody>
      </p:sp>
      <p:sp>
        <p:nvSpPr>
          <p:cNvPr id="565" name="Google Shape;565;g29035bff720_1_67"/>
          <p:cNvSpPr txBox="1"/>
          <p:nvPr/>
        </p:nvSpPr>
        <p:spPr>
          <a:xfrm>
            <a:off x="838200" y="365159"/>
            <a:ext cx="10515600" cy="980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3733" b="1" i="0" u="none" strike="noStrike" cap="none" err="1">
                <a:solidFill>
                  <a:srgbClr val="000000"/>
                </a:solidFill>
                <a:latin typeface="Arial"/>
                <a:ea typeface="Arial"/>
                <a:cs typeface="Arial"/>
                <a:sym typeface="Arial"/>
              </a:rPr>
              <a:t>Generalisatie</a:t>
            </a:r>
            <a:endParaRPr lang="en-GB" sz="3733" b="1" i="0" u="none" strike="noStrike" cap="none">
              <a:solidFill>
                <a:srgbClr val="000000"/>
              </a:solidFill>
              <a:latin typeface="Arial"/>
              <a:ea typeface="Arial"/>
              <a:cs typeface="Arial"/>
              <a:sym typeface="Arial"/>
            </a:endParaRPr>
          </a:p>
        </p:txBody>
      </p:sp>
      <p:grpSp>
        <p:nvGrpSpPr>
          <p:cNvPr id="566" name="Google Shape;566;g29035bff720_1_67"/>
          <p:cNvGrpSpPr/>
          <p:nvPr/>
        </p:nvGrpSpPr>
        <p:grpSpPr>
          <a:xfrm>
            <a:off x="4390367" y="2159517"/>
            <a:ext cx="2484000" cy="1155200"/>
            <a:chOff x="1500425" y="1244963"/>
            <a:chExt cx="1863000" cy="866400"/>
          </a:xfrm>
        </p:grpSpPr>
        <p:sp>
          <p:nvSpPr>
            <p:cNvPr id="567" name="Google Shape;567;g29035bff720_1_6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68" name="Google Shape;568;g29035bff720_1_6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Dier</a:t>
              </a:r>
              <a:endParaRPr sz="1333" b="0" i="0" u="none" strike="noStrike" cap="none">
                <a:solidFill>
                  <a:srgbClr val="FFFFFF"/>
                </a:solidFill>
                <a:latin typeface="Arial"/>
                <a:ea typeface="Arial"/>
                <a:cs typeface="Arial"/>
                <a:sym typeface="Arial"/>
              </a:endParaRPr>
            </a:p>
          </p:txBody>
        </p:sp>
      </p:grpSp>
      <p:sp>
        <p:nvSpPr>
          <p:cNvPr id="569" name="Google Shape;569;g29035bff720_1_67"/>
          <p:cNvSpPr txBox="1"/>
          <p:nvPr/>
        </p:nvSpPr>
        <p:spPr>
          <a:xfrm>
            <a:off x="2373389" y="4490740"/>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endParaRPr sz="1400" b="0" i="0" u="none" strike="noStrike" cap="none">
              <a:solidFill>
                <a:schemeClr val="dk1"/>
              </a:solidFill>
              <a:latin typeface="Calibri"/>
              <a:ea typeface="Calibri"/>
              <a:cs typeface="Calibri"/>
              <a:sym typeface="Calibri"/>
            </a:endParaRPr>
          </a:p>
        </p:txBody>
      </p:sp>
      <p:grpSp>
        <p:nvGrpSpPr>
          <p:cNvPr id="570" name="Google Shape;570;g29035bff720_1_67"/>
          <p:cNvGrpSpPr/>
          <p:nvPr/>
        </p:nvGrpSpPr>
        <p:grpSpPr>
          <a:xfrm>
            <a:off x="3103200" y="4547884"/>
            <a:ext cx="2484000" cy="1155200"/>
            <a:chOff x="1500425" y="1244963"/>
            <a:chExt cx="1863000" cy="866400"/>
          </a:xfrm>
        </p:grpSpPr>
        <p:sp>
          <p:nvSpPr>
            <p:cNvPr id="571" name="Google Shape;571;g29035bff720_1_6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72" name="Google Shape;572;g29035bff720_1_6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Hond</a:t>
              </a:r>
              <a:endParaRPr sz="1333" b="0" i="0" u="none" strike="noStrike" cap="none">
                <a:solidFill>
                  <a:srgbClr val="FFFFFF"/>
                </a:solidFill>
                <a:latin typeface="Arial"/>
                <a:ea typeface="Arial"/>
                <a:cs typeface="Arial"/>
                <a:sym typeface="Arial"/>
              </a:endParaRPr>
            </a:p>
          </p:txBody>
        </p:sp>
      </p:grpSp>
      <p:sp>
        <p:nvSpPr>
          <p:cNvPr id="573" name="Google Shape;573;g29035bff720_1_67"/>
          <p:cNvSpPr txBox="1"/>
          <p:nvPr/>
        </p:nvSpPr>
        <p:spPr>
          <a:xfrm>
            <a:off x="6375389" y="4519323"/>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endParaRPr sz="1400" b="0" i="0" u="none" strike="noStrike" cap="none">
              <a:solidFill>
                <a:schemeClr val="dk1"/>
              </a:solidFill>
              <a:latin typeface="Calibri"/>
              <a:ea typeface="Calibri"/>
              <a:cs typeface="Calibri"/>
              <a:sym typeface="Calibri"/>
            </a:endParaRPr>
          </a:p>
        </p:txBody>
      </p:sp>
      <p:grpSp>
        <p:nvGrpSpPr>
          <p:cNvPr id="574" name="Google Shape;574;g29035bff720_1_67"/>
          <p:cNvGrpSpPr/>
          <p:nvPr/>
        </p:nvGrpSpPr>
        <p:grpSpPr>
          <a:xfrm>
            <a:off x="5721367" y="4547900"/>
            <a:ext cx="2484000" cy="1155200"/>
            <a:chOff x="1500425" y="1244963"/>
            <a:chExt cx="1863000" cy="866400"/>
          </a:xfrm>
        </p:grpSpPr>
        <p:sp>
          <p:nvSpPr>
            <p:cNvPr id="575" name="Google Shape;575;g29035bff720_1_6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76" name="Google Shape;576;g29035bff720_1_6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Kat</a:t>
              </a:r>
              <a:endParaRPr sz="1333" b="0" i="0" u="none" strike="noStrike" cap="none">
                <a:solidFill>
                  <a:srgbClr val="FFFFFF"/>
                </a:solidFill>
                <a:latin typeface="Arial"/>
                <a:ea typeface="Arial"/>
                <a:cs typeface="Arial"/>
                <a:sym typeface="Arial"/>
              </a:endParaRPr>
            </a:p>
          </p:txBody>
        </p:sp>
      </p:grpSp>
      <p:cxnSp>
        <p:nvCxnSpPr>
          <p:cNvPr id="577" name="Google Shape;577;g29035bff720_1_67"/>
          <p:cNvCxnSpPr>
            <a:stCxn id="572" idx="0"/>
            <a:endCxn id="567" idx="2"/>
          </p:cNvCxnSpPr>
          <p:nvPr/>
        </p:nvCxnSpPr>
        <p:spPr>
          <a:xfrm rot="10800000" flipH="1">
            <a:off x="4345200" y="3314684"/>
            <a:ext cx="1287200" cy="1233200"/>
          </a:xfrm>
          <a:prstGeom prst="straightConnector1">
            <a:avLst/>
          </a:prstGeom>
          <a:noFill/>
          <a:ln w="9525" cap="flat" cmpd="sng">
            <a:solidFill>
              <a:schemeClr val="dk2"/>
            </a:solidFill>
            <a:prstDash val="solid"/>
            <a:round/>
            <a:headEnd type="none" w="sm" len="sm"/>
            <a:tailEnd type="triangle" w="med" len="med"/>
          </a:ln>
        </p:spPr>
      </p:cxnSp>
      <p:cxnSp>
        <p:nvCxnSpPr>
          <p:cNvPr id="578" name="Google Shape;578;g29035bff720_1_67"/>
          <p:cNvCxnSpPr>
            <a:stCxn id="576" idx="0"/>
            <a:endCxn id="567" idx="2"/>
          </p:cNvCxnSpPr>
          <p:nvPr/>
        </p:nvCxnSpPr>
        <p:spPr>
          <a:xfrm rot="10800000">
            <a:off x="5632567" y="3314700"/>
            <a:ext cx="1330800" cy="1233200"/>
          </a:xfrm>
          <a:prstGeom prst="straightConnector1">
            <a:avLst/>
          </a:prstGeom>
          <a:noFill/>
          <a:ln w="9525" cap="flat" cmpd="sng">
            <a:solidFill>
              <a:schemeClr val="dk2"/>
            </a:solidFill>
            <a:prstDash val="solid"/>
            <a:round/>
            <a:headEnd type="none" w="sm" len="sm"/>
            <a:tailEnd type="triangle" w="med" len="med"/>
          </a:ln>
        </p:spPr>
      </p:cxnSp>
      <p:cxnSp>
        <p:nvCxnSpPr>
          <p:cNvPr id="579" name="Google Shape;579;g29035bff720_1_67"/>
          <p:cNvCxnSpPr/>
          <p:nvPr/>
        </p:nvCxnSpPr>
        <p:spPr>
          <a:xfrm rot="10800000" flipH="1">
            <a:off x="838200" y="1345567"/>
            <a:ext cx="963600" cy="2800"/>
          </a:xfrm>
          <a:prstGeom prst="straightConnector1">
            <a:avLst/>
          </a:prstGeom>
          <a:noFill/>
          <a:ln w="19050" cap="flat" cmpd="sng">
            <a:solidFill>
              <a:schemeClr val="dk1"/>
            </a:solidFill>
            <a:prstDash val="solid"/>
            <a:round/>
            <a:headEnd type="none" w="sm" len="sm"/>
            <a:tailEnd type="triangle" w="med" len="med"/>
          </a:ln>
        </p:spPr>
      </p:cxnSp>
      <p:sp>
        <p:nvSpPr>
          <p:cNvPr id="580" name="Google Shape;580;g29035bff720_1_67"/>
          <p:cNvSpPr txBox="1"/>
          <p:nvPr/>
        </p:nvSpPr>
        <p:spPr>
          <a:xfrm>
            <a:off x="7484800" y="3610897"/>
            <a:ext cx="3306800" cy="6408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200"/>
              <a:buFont typeface="Arial"/>
              <a:buNone/>
            </a:pPr>
            <a:r>
              <a:rPr lang="en-GB" sz="2933" b="0" i="0" u="none" strike="noStrike" cap="none">
                <a:solidFill>
                  <a:srgbClr val="000000"/>
                </a:solidFill>
                <a:latin typeface="Proxima Nova"/>
                <a:ea typeface="Proxima Nova"/>
                <a:cs typeface="Proxima Nova"/>
                <a:sym typeface="Proxima Nova"/>
              </a:rPr>
              <a:t>Overerving</a:t>
            </a:r>
            <a:endParaRPr sz="2933" b="0"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302097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sp>
        <p:nvSpPr>
          <p:cNvPr id="585" name="Google Shape;585;g286b00870f9_1_296"/>
          <p:cNvSpPr txBox="1"/>
          <p:nvPr/>
        </p:nvSpPr>
        <p:spPr>
          <a:xfrm>
            <a:off x="4557023" y="2102373"/>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endParaRPr sz="1400" b="0" i="0" u="none" strike="noStrike" cap="none">
              <a:solidFill>
                <a:schemeClr val="dk1"/>
              </a:solidFill>
              <a:latin typeface="Calibri"/>
              <a:ea typeface="Calibri"/>
              <a:cs typeface="Calibri"/>
              <a:sym typeface="Calibri"/>
            </a:endParaRPr>
          </a:p>
        </p:txBody>
      </p:sp>
      <p:sp>
        <p:nvSpPr>
          <p:cNvPr id="586" name="Google Shape;586;g286b00870f9_1_296"/>
          <p:cNvSpPr txBox="1"/>
          <p:nvPr/>
        </p:nvSpPr>
        <p:spPr>
          <a:xfrm>
            <a:off x="838200" y="365159"/>
            <a:ext cx="10515600" cy="980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3733" b="1" i="0" u="none" strike="noStrike" cap="none" err="1">
                <a:solidFill>
                  <a:srgbClr val="000000"/>
                </a:solidFill>
                <a:latin typeface="Arial"/>
                <a:ea typeface="Arial"/>
                <a:cs typeface="Arial"/>
                <a:sym typeface="Arial"/>
              </a:rPr>
              <a:t>Aggregatie</a:t>
            </a:r>
            <a:endParaRPr lang="en-GB" sz="3733" b="1" i="0" u="none" strike="noStrike" cap="none">
              <a:solidFill>
                <a:srgbClr val="000000"/>
              </a:solidFill>
              <a:latin typeface="Arial"/>
              <a:ea typeface="Arial"/>
              <a:cs typeface="Arial"/>
              <a:sym typeface="Arial"/>
            </a:endParaRPr>
          </a:p>
        </p:txBody>
      </p:sp>
      <p:grpSp>
        <p:nvGrpSpPr>
          <p:cNvPr id="587" name="Google Shape;587;g286b00870f9_1_296"/>
          <p:cNvGrpSpPr/>
          <p:nvPr/>
        </p:nvGrpSpPr>
        <p:grpSpPr>
          <a:xfrm>
            <a:off x="4390367" y="2159517"/>
            <a:ext cx="2484000" cy="1155200"/>
            <a:chOff x="1500425" y="1244963"/>
            <a:chExt cx="1863000" cy="866400"/>
          </a:xfrm>
        </p:grpSpPr>
        <p:sp>
          <p:nvSpPr>
            <p:cNvPr id="588" name="Google Shape;588;g286b00870f9_1_2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89" name="Google Shape;589;g286b00870f9_1_2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Asiel</a:t>
              </a:r>
              <a:endParaRPr sz="1333" b="0" i="0" u="none" strike="noStrike" cap="none">
                <a:solidFill>
                  <a:srgbClr val="FFFFFF"/>
                </a:solidFill>
                <a:latin typeface="Arial"/>
                <a:ea typeface="Arial"/>
                <a:cs typeface="Arial"/>
                <a:sym typeface="Arial"/>
              </a:endParaRPr>
            </a:p>
          </p:txBody>
        </p:sp>
      </p:grpSp>
      <p:sp>
        <p:nvSpPr>
          <p:cNvPr id="590" name="Google Shape;590;g286b00870f9_1_296"/>
          <p:cNvSpPr txBox="1"/>
          <p:nvPr/>
        </p:nvSpPr>
        <p:spPr>
          <a:xfrm>
            <a:off x="2373389" y="4490740"/>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endParaRPr sz="1400" b="0" i="0" u="none" strike="noStrike" cap="none">
              <a:solidFill>
                <a:schemeClr val="dk1"/>
              </a:solidFill>
              <a:latin typeface="Calibri"/>
              <a:ea typeface="Calibri"/>
              <a:cs typeface="Calibri"/>
              <a:sym typeface="Calibri"/>
            </a:endParaRPr>
          </a:p>
        </p:txBody>
      </p:sp>
      <p:grpSp>
        <p:nvGrpSpPr>
          <p:cNvPr id="591" name="Google Shape;591;g286b00870f9_1_296"/>
          <p:cNvGrpSpPr/>
          <p:nvPr/>
        </p:nvGrpSpPr>
        <p:grpSpPr>
          <a:xfrm>
            <a:off x="3103200" y="4547884"/>
            <a:ext cx="2484000" cy="1155200"/>
            <a:chOff x="1500425" y="1244963"/>
            <a:chExt cx="1863000" cy="866400"/>
          </a:xfrm>
        </p:grpSpPr>
        <p:sp>
          <p:nvSpPr>
            <p:cNvPr id="592" name="Google Shape;592;g286b00870f9_1_2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93" name="Google Shape;593;g286b00870f9_1_2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Gebouw</a:t>
              </a:r>
              <a:endParaRPr sz="1333" b="0" i="0" u="none" strike="noStrike" cap="none">
                <a:solidFill>
                  <a:srgbClr val="FFFFFF"/>
                </a:solidFill>
                <a:latin typeface="Arial"/>
                <a:ea typeface="Arial"/>
                <a:cs typeface="Arial"/>
                <a:sym typeface="Arial"/>
              </a:endParaRPr>
            </a:p>
          </p:txBody>
        </p:sp>
      </p:grpSp>
      <p:sp>
        <p:nvSpPr>
          <p:cNvPr id="594" name="Google Shape;594;g286b00870f9_1_296"/>
          <p:cNvSpPr txBox="1"/>
          <p:nvPr/>
        </p:nvSpPr>
        <p:spPr>
          <a:xfrm>
            <a:off x="6375389" y="4519323"/>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endParaRPr sz="1400" b="0" i="0" u="none" strike="noStrike" cap="none">
              <a:solidFill>
                <a:schemeClr val="dk1"/>
              </a:solidFill>
              <a:latin typeface="Calibri"/>
              <a:ea typeface="Calibri"/>
              <a:cs typeface="Calibri"/>
              <a:sym typeface="Calibri"/>
            </a:endParaRPr>
          </a:p>
        </p:txBody>
      </p:sp>
      <p:grpSp>
        <p:nvGrpSpPr>
          <p:cNvPr id="595" name="Google Shape;595;g286b00870f9_1_296"/>
          <p:cNvGrpSpPr/>
          <p:nvPr/>
        </p:nvGrpSpPr>
        <p:grpSpPr>
          <a:xfrm>
            <a:off x="5721367" y="4547900"/>
            <a:ext cx="2484000" cy="1155200"/>
            <a:chOff x="1500425" y="1244963"/>
            <a:chExt cx="1863000" cy="866400"/>
          </a:xfrm>
        </p:grpSpPr>
        <p:sp>
          <p:nvSpPr>
            <p:cNvPr id="596" name="Google Shape;596;g286b00870f9_1_2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97" name="Google Shape;597;g286b00870f9_1_2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Vergunning</a:t>
              </a:r>
              <a:endParaRPr sz="1333" b="0" i="0" u="none" strike="noStrike" cap="none">
                <a:solidFill>
                  <a:srgbClr val="FFFFFF"/>
                </a:solidFill>
                <a:latin typeface="Arial"/>
                <a:ea typeface="Arial"/>
                <a:cs typeface="Arial"/>
                <a:sym typeface="Arial"/>
              </a:endParaRPr>
            </a:p>
          </p:txBody>
        </p:sp>
      </p:grpSp>
      <p:cxnSp>
        <p:nvCxnSpPr>
          <p:cNvPr id="598" name="Google Shape;598;g286b00870f9_1_296"/>
          <p:cNvCxnSpPr>
            <a:stCxn id="593" idx="0"/>
            <a:endCxn id="588" idx="2"/>
          </p:cNvCxnSpPr>
          <p:nvPr/>
        </p:nvCxnSpPr>
        <p:spPr>
          <a:xfrm rot="10800000" flipH="1">
            <a:off x="4345200" y="3314684"/>
            <a:ext cx="1287200" cy="1233200"/>
          </a:xfrm>
          <a:prstGeom prst="straightConnector1">
            <a:avLst/>
          </a:prstGeom>
          <a:noFill/>
          <a:ln w="9525" cap="flat" cmpd="sng">
            <a:solidFill>
              <a:schemeClr val="dk2"/>
            </a:solidFill>
            <a:prstDash val="solid"/>
            <a:round/>
            <a:headEnd type="none" w="sm" len="sm"/>
            <a:tailEnd type="diamond" w="med" len="med"/>
          </a:ln>
        </p:spPr>
      </p:cxnSp>
      <p:cxnSp>
        <p:nvCxnSpPr>
          <p:cNvPr id="599" name="Google Shape;599;g286b00870f9_1_296"/>
          <p:cNvCxnSpPr>
            <a:stCxn id="597" idx="0"/>
            <a:endCxn id="588" idx="2"/>
          </p:cNvCxnSpPr>
          <p:nvPr/>
        </p:nvCxnSpPr>
        <p:spPr>
          <a:xfrm rot="10800000">
            <a:off x="5632567" y="3314700"/>
            <a:ext cx="1330800" cy="1233200"/>
          </a:xfrm>
          <a:prstGeom prst="straightConnector1">
            <a:avLst/>
          </a:prstGeom>
          <a:noFill/>
          <a:ln w="9525" cap="flat" cmpd="sng">
            <a:solidFill>
              <a:schemeClr val="dk2"/>
            </a:solidFill>
            <a:prstDash val="solid"/>
            <a:round/>
            <a:headEnd type="none" w="sm" len="sm"/>
            <a:tailEnd type="diamond" w="med" len="med"/>
          </a:ln>
        </p:spPr>
      </p:cxnSp>
      <p:cxnSp>
        <p:nvCxnSpPr>
          <p:cNvPr id="600" name="Google Shape;600;g286b00870f9_1_296"/>
          <p:cNvCxnSpPr/>
          <p:nvPr/>
        </p:nvCxnSpPr>
        <p:spPr>
          <a:xfrm rot="10800000" flipH="1">
            <a:off x="838200" y="1345567"/>
            <a:ext cx="963600" cy="2800"/>
          </a:xfrm>
          <a:prstGeom prst="straightConnector1">
            <a:avLst/>
          </a:prstGeom>
          <a:noFill/>
          <a:ln w="19050" cap="flat" cmpd="sng">
            <a:solidFill>
              <a:schemeClr val="dk1"/>
            </a:solidFill>
            <a:prstDash val="solid"/>
            <a:round/>
            <a:headEnd type="none" w="sm" len="sm"/>
            <a:tailEnd type="diamond" w="med" len="med"/>
          </a:ln>
        </p:spPr>
      </p:cxnSp>
    </p:spTree>
    <p:extLst>
      <p:ext uri="{BB962C8B-B14F-4D97-AF65-F5344CB8AC3E}">
        <p14:creationId xmlns:p14="http://schemas.microsoft.com/office/powerpoint/2010/main" val="156477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cxnSp>
        <p:nvCxnSpPr>
          <p:cNvPr id="605" name="Google Shape;605;g286b00870f9_1_315"/>
          <p:cNvCxnSpPr>
            <a:stCxn id="606" idx="3"/>
            <a:endCxn id="607" idx="1"/>
          </p:cNvCxnSpPr>
          <p:nvPr/>
        </p:nvCxnSpPr>
        <p:spPr>
          <a:xfrm>
            <a:off x="4484567" y="5479317"/>
            <a:ext cx="2918800" cy="0"/>
          </a:xfrm>
          <a:prstGeom prst="straightConnector1">
            <a:avLst/>
          </a:prstGeom>
          <a:noFill/>
          <a:ln w="9525" cap="flat" cmpd="sng">
            <a:solidFill>
              <a:schemeClr val="accent2"/>
            </a:solidFill>
            <a:prstDash val="solid"/>
            <a:miter lim="800000"/>
            <a:headEnd type="none" w="sm" len="sm"/>
            <a:tailEnd type="none" w="sm" len="sm"/>
          </a:ln>
        </p:spPr>
      </p:cxnSp>
      <p:cxnSp>
        <p:nvCxnSpPr>
          <p:cNvPr id="608" name="Google Shape;608;g286b00870f9_1_315"/>
          <p:cNvCxnSpPr>
            <a:stCxn id="609" idx="2"/>
            <a:endCxn id="610" idx="0"/>
          </p:cNvCxnSpPr>
          <p:nvPr/>
        </p:nvCxnSpPr>
        <p:spPr>
          <a:xfrm>
            <a:off x="3242567" y="2815151"/>
            <a:ext cx="0" cy="1876800"/>
          </a:xfrm>
          <a:prstGeom prst="straightConnector1">
            <a:avLst/>
          </a:prstGeom>
          <a:noFill/>
          <a:ln w="9525" cap="flat" cmpd="sng">
            <a:solidFill>
              <a:schemeClr val="accent2"/>
            </a:solidFill>
            <a:prstDash val="solid"/>
            <a:miter lim="800000"/>
            <a:headEnd type="none" w="sm" len="sm"/>
            <a:tailEnd type="none" w="sm" len="sm"/>
          </a:ln>
        </p:spPr>
      </p:cxnSp>
      <p:cxnSp>
        <p:nvCxnSpPr>
          <p:cNvPr id="611" name="Google Shape;611;g286b00870f9_1_315"/>
          <p:cNvCxnSpPr>
            <a:stCxn id="609" idx="3"/>
            <a:endCxn id="612" idx="1"/>
          </p:cNvCxnSpPr>
          <p:nvPr/>
        </p:nvCxnSpPr>
        <p:spPr>
          <a:xfrm>
            <a:off x="4484567" y="2447151"/>
            <a:ext cx="2918400" cy="0"/>
          </a:xfrm>
          <a:prstGeom prst="straightConnector1">
            <a:avLst/>
          </a:prstGeom>
          <a:noFill/>
          <a:ln w="9525" cap="flat" cmpd="sng">
            <a:solidFill>
              <a:schemeClr val="accent2"/>
            </a:solidFill>
            <a:prstDash val="solid"/>
            <a:miter lim="800000"/>
            <a:headEnd type="none" w="sm" len="sm"/>
            <a:tailEnd type="none" w="sm" len="sm"/>
          </a:ln>
        </p:spPr>
      </p:cxnSp>
      <p:sp>
        <p:nvSpPr>
          <p:cNvPr id="613" name="Google Shape;613;g286b00870f9_1_315"/>
          <p:cNvSpPr txBox="1"/>
          <p:nvPr/>
        </p:nvSpPr>
        <p:spPr>
          <a:xfrm>
            <a:off x="5020656" y="1699007"/>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endParaRPr sz="1400" b="0" i="0" u="none" strike="noStrike" cap="none">
              <a:solidFill>
                <a:schemeClr val="dk1"/>
              </a:solidFill>
              <a:latin typeface="Calibri"/>
              <a:ea typeface="Calibri"/>
              <a:cs typeface="Calibri"/>
              <a:sym typeface="Calibri"/>
            </a:endParaRPr>
          </a:p>
        </p:txBody>
      </p:sp>
      <p:cxnSp>
        <p:nvCxnSpPr>
          <p:cNvPr id="614" name="Google Shape;614;g286b00870f9_1_315"/>
          <p:cNvCxnSpPr>
            <a:stCxn id="615" idx="0"/>
            <a:endCxn id="612" idx="2"/>
          </p:cNvCxnSpPr>
          <p:nvPr/>
        </p:nvCxnSpPr>
        <p:spPr>
          <a:xfrm rot="10800000">
            <a:off x="8644900" y="2815317"/>
            <a:ext cx="400" cy="1876800"/>
          </a:xfrm>
          <a:prstGeom prst="straightConnector1">
            <a:avLst/>
          </a:prstGeom>
          <a:noFill/>
          <a:ln w="9525" cap="flat" cmpd="sng">
            <a:solidFill>
              <a:schemeClr val="accent2"/>
            </a:solidFill>
            <a:prstDash val="solid"/>
            <a:miter lim="800000"/>
            <a:headEnd type="none" w="sm" len="sm"/>
            <a:tailEnd type="none" w="sm" len="sm"/>
          </a:ln>
        </p:spPr>
      </p:cxnSp>
      <p:cxnSp>
        <p:nvCxnSpPr>
          <p:cNvPr id="616" name="Google Shape;616;g286b00870f9_1_315"/>
          <p:cNvCxnSpPr/>
          <p:nvPr/>
        </p:nvCxnSpPr>
        <p:spPr>
          <a:xfrm>
            <a:off x="4493700" y="2813400"/>
            <a:ext cx="2902400" cy="1860400"/>
          </a:xfrm>
          <a:prstGeom prst="straightConnector1">
            <a:avLst/>
          </a:prstGeom>
          <a:noFill/>
          <a:ln w="9525" cap="flat" cmpd="sng">
            <a:solidFill>
              <a:schemeClr val="accent2"/>
            </a:solidFill>
            <a:prstDash val="solid"/>
            <a:miter lim="800000"/>
            <a:headEnd type="none" w="sm" len="sm"/>
            <a:tailEnd type="none" w="sm" len="sm"/>
          </a:ln>
        </p:spPr>
      </p:cxnSp>
      <p:grpSp>
        <p:nvGrpSpPr>
          <p:cNvPr id="617" name="Google Shape;617;g286b00870f9_1_315"/>
          <p:cNvGrpSpPr/>
          <p:nvPr/>
        </p:nvGrpSpPr>
        <p:grpSpPr>
          <a:xfrm>
            <a:off x="2000567" y="1659951"/>
            <a:ext cx="2484000" cy="1155200"/>
            <a:chOff x="1500425" y="1244963"/>
            <a:chExt cx="1863000" cy="866400"/>
          </a:xfrm>
        </p:grpSpPr>
        <p:sp>
          <p:nvSpPr>
            <p:cNvPr id="609" name="Google Shape;609;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618" name="Google Shape;618;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Persoon</a:t>
              </a:r>
              <a:endParaRPr sz="1333" b="0" i="0" u="none" strike="noStrike" cap="none">
                <a:solidFill>
                  <a:srgbClr val="FFFFFF"/>
                </a:solidFill>
                <a:latin typeface="Arial"/>
                <a:ea typeface="Arial"/>
                <a:cs typeface="Arial"/>
                <a:sym typeface="Arial"/>
              </a:endParaRPr>
            </a:p>
          </p:txBody>
        </p:sp>
      </p:grpSp>
      <p:grpSp>
        <p:nvGrpSpPr>
          <p:cNvPr id="619" name="Google Shape;619;g286b00870f9_1_315"/>
          <p:cNvGrpSpPr/>
          <p:nvPr/>
        </p:nvGrpSpPr>
        <p:grpSpPr>
          <a:xfrm>
            <a:off x="7402767" y="1659951"/>
            <a:ext cx="2484000" cy="1155200"/>
            <a:chOff x="1500425" y="1244963"/>
            <a:chExt cx="1863000" cy="866400"/>
          </a:xfrm>
        </p:grpSpPr>
        <p:sp>
          <p:nvSpPr>
            <p:cNvPr id="612" name="Google Shape;612;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620" name="Google Shape;620;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Adres</a:t>
              </a:r>
              <a:endParaRPr sz="1333" b="0" i="0" u="none" strike="noStrike" cap="none">
                <a:solidFill>
                  <a:srgbClr val="FFFFFF"/>
                </a:solidFill>
                <a:latin typeface="Arial"/>
                <a:ea typeface="Arial"/>
                <a:cs typeface="Arial"/>
                <a:sym typeface="Arial"/>
              </a:endParaRPr>
            </a:p>
          </p:txBody>
        </p:sp>
      </p:grpSp>
      <p:grpSp>
        <p:nvGrpSpPr>
          <p:cNvPr id="621" name="Google Shape;621;g286b00870f9_1_315"/>
          <p:cNvGrpSpPr/>
          <p:nvPr/>
        </p:nvGrpSpPr>
        <p:grpSpPr>
          <a:xfrm>
            <a:off x="2000567" y="4692117"/>
            <a:ext cx="2484000" cy="1155200"/>
            <a:chOff x="1500425" y="1244963"/>
            <a:chExt cx="1863000" cy="866400"/>
          </a:xfrm>
        </p:grpSpPr>
        <p:sp>
          <p:nvSpPr>
            <p:cNvPr id="606" name="Google Shape;606;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610" name="Google Shape;610;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Dier</a:t>
              </a:r>
              <a:endParaRPr sz="1333" b="0" i="0" u="none" strike="noStrike" cap="none">
                <a:solidFill>
                  <a:srgbClr val="FFFFFF"/>
                </a:solidFill>
                <a:latin typeface="Arial"/>
                <a:ea typeface="Arial"/>
                <a:cs typeface="Arial"/>
                <a:sym typeface="Arial"/>
              </a:endParaRPr>
            </a:p>
          </p:txBody>
        </p:sp>
      </p:grpSp>
      <p:grpSp>
        <p:nvGrpSpPr>
          <p:cNvPr id="622" name="Google Shape;622;g286b00870f9_1_315"/>
          <p:cNvGrpSpPr/>
          <p:nvPr/>
        </p:nvGrpSpPr>
        <p:grpSpPr>
          <a:xfrm>
            <a:off x="7403300" y="4692117"/>
            <a:ext cx="2484000" cy="1155200"/>
            <a:chOff x="1500425" y="1244963"/>
            <a:chExt cx="1863000" cy="866400"/>
          </a:xfrm>
        </p:grpSpPr>
        <p:sp>
          <p:nvSpPr>
            <p:cNvPr id="607" name="Google Shape;607;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615" name="Google Shape;615;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Asiel</a:t>
              </a:r>
              <a:endParaRPr sz="1333" b="0" i="0" u="none" strike="noStrike" cap="none">
                <a:solidFill>
                  <a:srgbClr val="FFFFFF"/>
                </a:solidFill>
                <a:latin typeface="Arial"/>
                <a:ea typeface="Arial"/>
                <a:cs typeface="Arial"/>
                <a:sym typeface="Arial"/>
              </a:endParaRPr>
            </a:p>
          </p:txBody>
        </p:sp>
      </p:grpSp>
      <p:sp>
        <p:nvSpPr>
          <p:cNvPr id="623" name="Google Shape;623;g286b00870f9_1_315"/>
          <p:cNvSpPr txBox="1"/>
          <p:nvPr/>
        </p:nvSpPr>
        <p:spPr>
          <a:xfrm>
            <a:off x="838200" y="365159"/>
            <a:ext cx="10515600" cy="980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3733" b="1" i="0" u="none" strike="noStrike" cap="none">
                <a:solidFill>
                  <a:srgbClr val="000000"/>
                </a:solidFill>
                <a:latin typeface="Arial"/>
                <a:ea typeface="Arial"/>
                <a:cs typeface="Arial"/>
                <a:sym typeface="Arial"/>
              </a:rPr>
              <a:t>Kardinaliteit</a:t>
            </a:r>
          </a:p>
        </p:txBody>
      </p:sp>
      <p:sp>
        <p:nvSpPr>
          <p:cNvPr id="624" name="Google Shape;624;g286b00870f9_1_315"/>
          <p:cNvSpPr txBox="1"/>
          <p:nvPr/>
        </p:nvSpPr>
        <p:spPr>
          <a:xfrm>
            <a:off x="3242567" y="2757367"/>
            <a:ext cx="773200" cy="4516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000"/>
              <a:buFont typeface="Arial"/>
              <a:buNone/>
            </a:pPr>
            <a:r>
              <a:rPr lang="en-GB" sz="1333" b="1" i="0" u="none" strike="noStrike" cap="none">
                <a:solidFill>
                  <a:srgbClr val="000000"/>
                </a:solidFill>
                <a:latin typeface="Proxima Nova"/>
                <a:ea typeface="Proxima Nova"/>
                <a:cs typeface="Proxima Nova"/>
                <a:sym typeface="Proxima Nova"/>
              </a:rPr>
              <a:t>0..1</a:t>
            </a:r>
            <a:endParaRPr sz="1333" b="1" i="0" u="none" strike="noStrike" cap="none">
              <a:solidFill>
                <a:srgbClr val="000000"/>
              </a:solidFill>
              <a:latin typeface="Proxima Nova"/>
              <a:ea typeface="Proxima Nova"/>
              <a:cs typeface="Proxima Nova"/>
              <a:sym typeface="Proxima Nova"/>
            </a:endParaRPr>
          </a:p>
        </p:txBody>
      </p:sp>
      <p:sp>
        <p:nvSpPr>
          <p:cNvPr id="625" name="Google Shape;625;g286b00870f9_1_315"/>
          <p:cNvSpPr txBox="1"/>
          <p:nvPr/>
        </p:nvSpPr>
        <p:spPr>
          <a:xfrm>
            <a:off x="3242567" y="4327667"/>
            <a:ext cx="773200" cy="4516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000"/>
              <a:buFont typeface="Arial"/>
              <a:buNone/>
            </a:pPr>
            <a:r>
              <a:rPr lang="en-GB" sz="1333" b="1" i="0" u="none" strike="noStrike" cap="none">
                <a:solidFill>
                  <a:srgbClr val="000000"/>
                </a:solidFill>
                <a:latin typeface="Proxima Nova"/>
                <a:ea typeface="Proxima Nova"/>
                <a:cs typeface="Proxima Nova"/>
                <a:sym typeface="Proxima Nova"/>
              </a:rPr>
              <a:t>0..*</a:t>
            </a:r>
            <a:endParaRPr sz="1333" b="1" i="0" u="none" strike="noStrike" cap="none">
              <a:solidFill>
                <a:srgbClr val="000000"/>
              </a:solidFill>
              <a:latin typeface="Proxima Nova"/>
              <a:ea typeface="Proxima Nova"/>
              <a:cs typeface="Proxima Nova"/>
              <a:sym typeface="Proxima Nova"/>
            </a:endParaRPr>
          </a:p>
        </p:txBody>
      </p:sp>
      <p:sp>
        <p:nvSpPr>
          <p:cNvPr id="626" name="Google Shape;626;g286b00870f9_1_315"/>
          <p:cNvSpPr txBox="1"/>
          <p:nvPr/>
        </p:nvSpPr>
        <p:spPr>
          <a:xfrm>
            <a:off x="4484567" y="5106100"/>
            <a:ext cx="773200" cy="4516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000"/>
              <a:buFont typeface="Arial"/>
              <a:buNone/>
            </a:pPr>
            <a:r>
              <a:rPr lang="en-GB" sz="1333" b="1" i="0" u="none" strike="noStrike" cap="none">
                <a:solidFill>
                  <a:srgbClr val="000000"/>
                </a:solidFill>
                <a:latin typeface="Proxima Nova"/>
                <a:ea typeface="Proxima Nova"/>
                <a:cs typeface="Proxima Nova"/>
                <a:sym typeface="Proxima Nova"/>
              </a:rPr>
              <a:t>0..*</a:t>
            </a:r>
            <a:endParaRPr sz="1333" b="1" i="0" u="none" strike="noStrike" cap="none">
              <a:solidFill>
                <a:srgbClr val="000000"/>
              </a:solidFill>
              <a:latin typeface="Proxima Nova"/>
              <a:ea typeface="Proxima Nova"/>
              <a:cs typeface="Proxima Nova"/>
              <a:sym typeface="Proxima Nova"/>
            </a:endParaRPr>
          </a:p>
        </p:txBody>
      </p:sp>
      <p:sp>
        <p:nvSpPr>
          <p:cNvPr id="627" name="Google Shape;627;g286b00870f9_1_315"/>
          <p:cNvSpPr txBox="1"/>
          <p:nvPr/>
        </p:nvSpPr>
        <p:spPr>
          <a:xfrm>
            <a:off x="6895467" y="5106100"/>
            <a:ext cx="773200" cy="4516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000"/>
              <a:buFont typeface="Arial"/>
              <a:buNone/>
            </a:pPr>
            <a:r>
              <a:rPr lang="en-GB" sz="1333" b="1" i="0" u="none" strike="noStrike" cap="none">
                <a:solidFill>
                  <a:srgbClr val="000000"/>
                </a:solidFill>
                <a:latin typeface="Proxima Nova"/>
                <a:ea typeface="Proxima Nova"/>
                <a:cs typeface="Proxima Nova"/>
                <a:sym typeface="Proxima Nova"/>
              </a:rPr>
              <a:t>0..1</a:t>
            </a:r>
            <a:endParaRPr sz="1333" b="1" i="0" u="none" strike="noStrike" cap="none">
              <a:solidFill>
                <a:srgbClr val="000000"/>
              </a:solidFill>
              <a:latin typeface="Proxima Nova"/>
              <a:ea typeface="Proxima Nova"/>
              <a:cs typeface="Proxima Nova"/>
              <a:sym typeface="Proxima Nova"/>
            </a:endParaRPr>
          </a:p>
        </p:txBody>
      </p:sp>
      <p:sp>
        <p:nvSpPr>
          <p:cNvPr id="628" name="Google Shape;628;g286b00870f9_1_315"/>
          <p:cNvSpPr txBox="1"/>
          <p:nvPr/>
        </p:nvSpPr>
        <p:spPr>
          <a:xfrm>
            <a:off x="8199303" y="2757367"/>
            <a:ext cx="773200" cy="4516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000"/>
              <a:buFont typeface="Arial"/>
              <a:buNone/>
            </a:pPr>
            <a:r>
              <a:rPr lang="en-GB" sz="1333" b="1">
                <a:latin typeface="Proxima Nova"/>
                <a:ea typeface="Proxima Nova"/>
                <a:cs typeface="Proxima Nova"/>
                <a:sym typeface="Proxima Nova"/>
              </a:rPr>
              <a:t>1</a:t>
            </a:r>
            <a:r>
              <a:rPr lang="en-GB" sz="1333" b="1" i="0" u="none" strike="noStrike" cap="none">
                <a:solidFill>
                  <a:srgbClr val="000000"/>
                </a:solidFill>
                <a:latin typeface="Proxima Nova"/>
                <a:ea typeface="Proxima Nova"/>
                <a:cs typeface="Proxima Nova"/>
                <a:sym typeface="Proxima Nova"/>
              </a:rPr>
              <a:t>..1</a:t>
            </a:r>
            <a:endParaRPr sz="1333" b="1" i="0" u="none" strike="noStrike" cap="none">
              <a:solidFill>
                <a:srgbClr val="000000"/>
              </a:solidFill>
              <a:latin typeface="Proxima Nova"/>
              <a:ea typeface="Proxima Nova"/>
              <a:cs typeface="Proxima Nova"/>
              <a:sym typeface="Proxima Nova"/>
            </a:endParaRPr>
          </a:p>
        </p:txBody>
      </p:sp>
      <p:sp>
        <p:nvSpPr>
          <p:cNvPr id="629" name="Google Shape;629;g286b00870f9_1_315"/>
          <p:cNvSpPr txBox="1"/>
          <p:nvPr/>
        </p:nvSpPr>
        <p:spPr>
          <a:xfrm>
            <a:off x="7032633" y="2073100"/>
            <a:ext cx="773200" cy="4516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000"/>
              <a:buFont typeface="Arial"/>
              <a:buNone/>
            </a:pPr>
            <a:r>
              <a:rPr lang="en-GB" sz="1333" b="1" i="0" u="none" strike="noStrike" cap="none">
                <a:solidFill>
                  <a:srgbClr val="000000"/>
                </a:solidFill>
                <a:latin typeface="Proxima Nova"/>
                <a:ea typeface="Proxima Nova"/>
                <a:cs typeface="Proxima Nova"/>
                <a:sym typeface="Proxima Nova"/>
              </a:rPr>
              <a:t>1..1</a:t>
            </a:r>
            <a:endParaRPr sz="1333" b="1" i="0" u="none" strike="noStrike" cap="none">
              <a:solidFill>
                <a:srgbClr val="000000"/>
              </a:solidFill>
              <a:latin typeface="Proxima Nova"/>
              <a:ea typeface="Proxima Nova"/>
              <a:cs typeface="Proxima Nova"/>
              <a:sym typeface="Proxima Nova"/>
            </a:endParaRPr>
          </a:p>
        </p:txBody>
      </p:sp>
      <p:sp>
        <p:nvSpPr>
          <p:cNvPr id="630" name="Google Shape;630;g286b00870f9_1_315"/>
          <p:cNvSpPr txBox="1"/>
          <p:nvPr/>
        </p:nvSpPr>
        <p:spPr>
          <a:xfrm>
            <a:off x="7396100" y="4327667"/>
            <a:ext cx="773200" cy="4516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000"/>
              <a:buFont typeface="Arial"/>
              <a:buNone/>
            </a:pPr>
            <a:r>
              <a:rPr lang="en-GB" sz="1333" b="1" i="0" u="none" strike="noStrike" cap="none">
                <a:solidFill>
                  <a:srgbClr val="000000"/>
                </a:solidFill>
                <a:latin typeface="Proxima Nova"/>
                <a:ea typeface="Proxima Nova"/>
                <a:cs typeface="Proxima Nova"/>
                <a:sym typeface="Proxima Nova"/>
              </a:rPr>
              <a:t>0..*</a:t>
            </a:r>
            <a:endParaRPr sz="1333" b="1" i="0" u="none" strike="noStrike" cap="none">
              <a:solidFill>
                <a:srgbClr val="000000"/>
              </a:solidFill>
              <a:latin typeface="Proxima Nova"/>
              <a:ea typeface="Proxima Nova"/>
              <a:cs typeface="Proxima Nova"/>
              <a:sym typeface="Proxima Nova"/>
            </a:endParaRPr>
          </a:p>
        </p:txBody>
      </p:sp>
      <p:sp>
        <p:nvSpPr>
          <p:cNvPr id="631" name="Google Shape;631;g286b00870f9_1_315"/>
          <p:cNvSpPr txBox="1"/>
          <p:nvPr/>
        </p:nvSpPr>
        <p:spPr>
          <a:xfrm>
            <a:off x="4484567" y="2503833"/>
            <a:ext cx="773200" cy="4516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000"/>
              <a:buFont typeface="Arial"/>
              <a:buNone/>
            </a:pPr>
            <a:r>
              <a:rPr lang="en-GB" sz="1333" b="1" i="0" u="none" strike="noStrike" cap="none">
                <a:solidFill>
                  <a:srgbClr val="000000"/>
                </a:solidFill>
                <a:latin typeface="Proxima Nova"/>
                <a:ea typeface="Proxima Nova"/>
                <a:cs typeface="Proxima Nova"/>
                <a:sym typeface="Proxima Nova"/>
              </a:rPr>
              <a:t>0..*</a:t>
            </a:r>
            <a:endParaRPr sz="1333"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951903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cxnSp>
        <p:nvCxnSpPr>
          <p:cNvPr id="636" name="Google Shape;636;g286b00870f9_1_345"/>
          <p:cNvCxnSpPr>
            <a:stCxn id="637" idx="3"/>
            <a:endCxn id="638" idx="1"/>
          </p:cNvCxnSpPr>
          <p:nvPr/>
        </p:nvCxnSpPr>
        <p:spPr>
          <a:xfrm>
            <a:off x="4484567" y="5626540"/>
            <a:ext cx="2918800" cy="0"/>
          </a:xfrm>
          <a:prstGeom prst="straightConnector1">
            <a:avLst/>
          </a:prstGeom>
          <a:noFill/>
          <a:ln w="9525" cap="flat" cmpd="sng">
            <a:solidFill>
              <a:schemeClr val="accent2"/>
            </a:solidFill>
            <a:prstDash val="solid"/>
            <a:miter lim="800000"/>
            <a:headEnd type="none" w="sm" len="sm"/>
            <a:tailEnd type="none" w="sm" len="sm"/>
          </a:ln>
        </p:spPr>
      </p:cxnSp>
      <p:sp>
        <p:nvSpPr>
          <p:cNvPr id="639" name="Google Shape;639;g286b00870f9_1_345"/>
          <p:cNvSpPr txBox="1"/>
          <p:nvPr/>
        </p:nvSpPr>
        <p:spPr>
          <a:xfrm>
            <a:off x="5006545" y="5115721"/>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is opgevangen door</a:t>
            </a:r>
            <a:endParaRPr sz="1800" b="0" i="0" u="none" strike="noStrike" cap="none">
              <a:solidFill>
                <a:schemeClr val="dk1"/>
              </a:solidFill>
              <a:latin typeface="Calibri"/>
              <a:ea typeface="Calibri"/>
              <a:cs typeface="Calibri"/>
              <a:sym typeface="Calibri"/>
            </a:endParaRPr>
          </a:p>
        </p:txBody>
      </p:sp>
      <p:cxnSp>
        <p:nvCxnSpPr>
          <p:cNvPr id="640" name="Google Shape;640;g286b00870f9_1_345"/>
          <p:cNvCxnSpPr>
            <a:stCxn id="641" idx="2"/>
            <a:endCxn id="642" idx="0"/>
          </p:cNvCxnSpPr>
          <p:nvPr/>
        </p:nvCxnSpPr>
        <p:spPr>
          <a:xfrm>
            <a:off x="3242567" y="3059572"/>
            <a:ext cx="0" cy="1632400"/>
          </a:xfrm>
          <a:prstGeom prst="straightConnector1">
            <a:avLst/>
          </a:prstGeom>
          <a:noFill/>
          <a:ln w="9525" cap="flat" cmpd="sng">
            <a:solidFill>
              <a:schemeClr val="accent2"/>
            </a:solidFill>
            <a:prstDash val="solid"/>
            <a:miter lim="800000"/>
            <a:headEnd type="none" w="sm" len="sm"/>
            <a:tailEnd type="none" w="sm" len="sm"/>
          </a:ln>
        </p:spPr>
      </p:cxnSp>
      <p:sp>
        <p:nvSpPr>
          <p:cNvPr id="643" name="Google Shape;643;g286b00870f9_1_345"/>
          <p:cNvSpPr txBox="1"/>
          <p:nvPr/>
        </p:nvSpPr>
        <p:spPr>
          <a:xfrm>
            <a:off x="2827508" y="3657817"/>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adopteert</a:t>
            </a:r>
            <a:endParaRPr sz="1400" b="0" i="0" u="none" strike="noStrike" cap="none">
              <a:solidFill>
                <a:schemeClr val="dk1"/>
              </a:solidFill>
              <a:latin typeface="Calibri"/>
              <a:ea typeface="Calibri"/>
              <a:cs typeface="Calibri"/>
              <a:sym typeface="Calibri"/>
            </a:endParaRPr>
          </a:p>
        </p:txBody>
      </p:sp>
      <p:cxnSp>
        <p:nvCxnSpPr>
          <p:cNvPr id="644" name="Google Shape;644;g286b00870f9_1_345"/>
          <p:cNvCxnSpPr>
            <a:stCxn id="641" idx="3"/>
            <a:endCxn id="645" idx="1"/>
          </p:cNvCxnSpPr>
          <p:nvPr/>
        </p:nvCxnSpPr>
        <p:spPr>
          <a:xfrm>
            <a:off x="4484567" y="2569372"/>
            <a:ext cx="2918400" cy="0"/>
          </a:xfrm>
          <a:prstGeom prst="straightConnector1">
            <a:avLst/>
          </a:prstGeom>
          <a:noFill/>
          <a:ln w="9525" cap="flat" cmpd="sng">
            <a:solidFill>
              <a:schemeClr val="accent2"/>
            </a:solidFill>
            <a:prstDash val="solid"/>
            <a:miter lim="800000"/>
            <a:headEnd type="none" w="sm" len="sm"/>
            <a:tailEnd type="none" w="sm" len="sm"/>
          </a:ln>
        </p:spPr>
      </p:cxnSp>
      <p:sp>
        <p:nvSpPr>
          <p:cNvPr id="646" name="Google Shape;646;g286b00870f9_1_345"/>
          <p:cNvSpPr txBox="1"/>
          <p:nvPr/>
        </p:nvSpPr>
        <p:spPr>
          <a:xfrm>
            <a:off x="5020656" y="1699007"/>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endParaRPr sz="1400" b="0" i="0" u="none" strike="noStrike" cap="none">
              <a:solidFill>
                <a:schemeClr val="dk1"/>
              </a:solidFill>
              <a:latin typeface="Calibri"/>
              <a:ea typeface="Calibri"/>
              <a:cs typeface="Calibri"/>
              <a:sym typeface="Calibri"/>
            </a:endParaRPr>
          </a:p>
        </p:txBody>
      </p:sp>
      <p:sp>
        <p:nvSpPr>
          <p:cNvPr id="647" name="Google Shape;647;g286b00870f9_1_345"/>
          <p:cNvSpPr txBox="1"/>
          <p:nvPr/>
        </p:nvSpPr>
        <p:spPr>
          <a:xfrm>
            <a:off x="5006277" y="2073084"/>
            <a:ext cx="18748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heeft adres</a:t>
            </a:r>
            <a:endParaRPr sz="1800" b="0" i="0" u="none" strike="noStrike" cap="none">
              <a:solidFill>
                <a:schemeClr val="dk1"/>
              </a:solidFill>
              <a:latin typeface="Calibri"/>
              <a:ea typeface="Calibri"/>
              <a:cs typeface="Calibri"/>
              <a:sym typeface="Calibri"/>
            </a:endParaRPr>
          </a:p>
        </p:txBody>
      </p:sp>
      <p:sp>
        <p:nvSpPr>
          <p:cNvPr id="648" name="Google Shape;648;g286b00870f9_1_345"/>
          <p:cNvSpPr txBox="1"/>
          <p:nvPr/>
        </p:nvSpPr>
        <p:spPr>
          <a:xfrm>
            <a:off x="8536084" y="3599664"/>
            <a:ext cx="1351200" cy="308000"/>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heeft adres</a:t>
            </a:r>
            <a:endParaRPr sz="1800" b="0" i="0" u="none" strike="noStrike" cap="none">
              <a:solidFill>
                <a:schemeClr val="dk1"/>
              </a:solidFill>
              <a:latin typeface="Calibri"/>
              <a:ea typeface="Calibri"/>
              <a:cs typeface="Calibri"/>
              <a:sym typeface="Calibri"/>
            </a:endParaRPr>
          </a:p>
        </p:txBody>
      </p:sp>
      <p:cxnSp>
        <p:nvCxnSpPr>
          <p:cNvPr id="649" name="Google Shape;649;g286b00870f9_1_345"/>
          <p:cNvCxnSpPr>
            <a:stCxn id="650" idx="0"/>
            <a:endCxn id="645" idx="2"/>
          </p:cNvCxnSpPr>
          <p:nvPr/>
        </p:nvCxnSpPr>
        <p:spPr>
          <a:xfrm rot="10800000">
            <a:off x="8644900" y="3059717"/>
            <a:ext cx="400" cy="1632400"/>
          </a:xfrm>
          <a:prstGeom prst="straightConnector1">
            <a:avLst/>
          </a:prstGeom>
          <a:noFill/>
          <a:ln w="9525" cap="flat" cmpd="sng">
            <a:solidFill>
              <a:schemeClr val="accent2"/>
            </a:solidFill>
            <a:prstDash val="solid"/>
            <a:miter lim="800000"/>
            <a:headEnd type="none" w="sm" len="sm"/>
            <a:tailEnd type="none" w="sm" len="sm"/>
          </a:ln>
        </p:spPr>
      </p:cxnSp>
      <p:cxnSp>
        <p:nvCxnSpPr>
          <p:cNvPr id="651" name="Google Shape;651;g286b00870f9_1_345"/>
          <p:cNvCxnSpPr/>
          <p:nvPr/>
        </p:nvCxnSpPr>
        <p:spPr>
          <a:xfrm>
            <a:off x="4493700" y="2813400"/>
            <a:ext cx="2902400" cy="1860400"/>
          </a:xfrm>
          <a:prstGeom prst="straightConnector1">
            <a:avLst/>
          </a:prstGeom>
          <a:noFill/>
          <a:ln w="9525" cap="flat" cmpd="sng">
            <a:solidFill>
              <a:schemeClr val="accent2"/>
            </a:solidFill>
            <a:prstDash val="solid"/>
            <a:miter lim="800000"/>
            <a:headEnd type="none" w="sm" len="sm"/>
            <a:tailEnd type="none" w="sm" len="sm"/>
          </a:ln>
        </p:spPr>
      </p:cxnSp>
      <p:sp>
        <p:nvSpPr>
          <p:cNvPr id="652" name="Google Shape;652;g286b00870f9_1_345"/>
          <p:cNvSpPr txBox="1"/>
          <p:nvPr/>
        </p:nvSpPr>
        <p:spPr>
          <a:xfrm rot="2017538">
            <a:off x="5158771" y="3456228"/>
            <a:ext cx="1874444" cy="307859"/>
          </a:xfrm>
          <a:prstGeom prst="rect">
            <a:avLst/>
          </a:prstGeom>
          <a:noFill/>
          <a:ln>
            <a:noFill/>
          </a:ln>
        </p:spPr>
        <p:txBody>
          <a:bodyPr spcFirstLastPara="1" wrap="square" lIns="91400" tIns="45700" rIns="914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en-GB" sz="1400" b="0" i="0" u="none" strike="noStrike" cap="none">
                <a:solidFill>
                  <a:schemeClr val="dk1"/>
                </a:solidFill>
                <a:latin typeface="Calibri"/>
                <a:ea typeface="Calibri"/>
                <a:cs typeface="Calibri"/>
                <a:sym typeface="Calibri"/>
              </a:rPr>
              <a:t>is contactpersoon bij</a:t>
            </a:r>
            <a:endParaRPr sz="1800" b="0" i="0" u="none" strike="noStrike" cap="none">
              <a:solidFill>
                <a:schemeClr val="dk1"/>
              </a:solidFill>
              <a:latin typeface="Calibri"/>
              <a:ea typeface="Calibri"/>
              <a:cs typeface="Calibri"/>
              <a:sym typeface="Calibri"/>
            </a:endParaRPr>
          </a:p>
        </p:txBody>
      </p:sp>
      <p:grpSp>
        <p:nvGrpSpPr>
          <p:cNvPr id="653" name="Google Shape;653;g286b00870f9_1_345"/>
          <p:cNvGrpSpPr/>
          <p:nvPr/>
        </p:nvGrpSpPr>
        <p:grpSpPr>
          <a:xfrm>
            <a:off x="2000567" y="1659951"/>
            <a:ext cx="2484000" cy="1399621"/>
            <a:chOff x="1500425" y="1244963"/>
            <a:chExt cx="1863000" cy="1049716"/>
          </a:xfrm>
        </p:grpSpPr>
        <p:sp>
          <p:nvSpPr>
            <p:cNvPr id="641" name="Google Shape;641;g286b00870f9_1_345"/>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identificatie</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voornaam</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naam</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contactinformatie</a:t>
              </a:r>
              <a:endParaRPr sz="933" b="0" i="0" u="none" strike="noStrike" cap="none">
                <a:solidFill>
                  <a:srgbClr val="000000"/>
                </a:solidFill>
                <a:latin typeface="Arial"/>
                <a:ea typeface="Arial"/>
                <a:cs typeface="Arial"/>
                <a:sym typeface="Arial"/>
              </a:endParaRPr>
            </a:p>
          </p:txBody>
        </p:sp>
        <p:sp>
          <p:nvSpPr>
            <p:cNvPr id="654" name="Google Shape;654;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Persoon</a:t>
              </a:r>
              <a:endParaRPr sz="1333" b="0" i="0" u="none" strike="noStrike" cap="none">
                <a:solidFill>
                  <a:srgbClr val="FFFFFF"/>
                </a:solidFill>
                <a:latin typeface="Arial"/>
                <a:ea typeface="Arial"/>
                <a:cs typeface="Arial"/>
                <a:sym typeface="Arial"/>
              </a:endParaRPr>
            </a:p>
          </p:txBody>
        </p:sp>
      </p:grpSp>
      <p:grpSp>
        <p:nvGrpSpPr>
          <p:cNvPr id="655" name="Google Shape;655;g286b00870f9_1_345"/>
          <p:cNvGrpSpPr/>
          <p:nvPr/>
        </p:nvGrpSpPr>
        <p:grpSpPr>
          <a:xfrm>
            <a:off x="7402767" y="1659951"/>
            <a:ext cx="2484000" cy="1399620"/>
            <a:chOff x="1500425" y="1244963"/>
            <a:chExt cx="1863000" cy="1049715"/>
          </a:xfrm>
        </p:grpSpPr>
        <p:sp>
          <p:nvSpPr>
            <p:cNvPr id="645" name="Google Shape;645;g286b00870f9_1_345"/>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straat</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huisnummer</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busnummer</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postcode</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gemeente</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land</a:t>
              </a:r>
              <a:endParaRPr sz="933" b="0" i="0" u="none" strike="noStrike" cap="none">
                <a:solidFill>
                  <a:srgbClr val="000000"/>
                </a:solidFill>
                <a:latin typeface="Arial"/>
                <a:ea typeface="Arial"/>
                <a:cs typeface="Arial"/>
                <a:sym typeface="Arial"/>
              </a:endParaRPr>
            </a:p>
          </p:txBody>
        </p:sp>
        <p:sp>
          <p:nvSpPr>
            <p:cNvPr id="656" name="Google Shape;656;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Adres</a:t>
              </a:r>
              <a:endParaRPr sz="1333" b="0" i="0" u="none" strike="noStrike" cap="none">
                <a:solidFill>
                  <a:srgbClr val="FFFFFF"/>
                </a:solidFill>
                <a:latin typeface="Arial"/>
                <a:ea typeface="Arial"/>
                <a:cs typeface="Arial"/>
                <a:sym typeface="Arial"/>
              </a:endParaRPr>
            </a:p>
          </p:txBody>
        </p:sp>
      </p:grpSp>
      <p:grpSp>
        <p:nvGrpSpPr>
          <p:cNvPr id="657" name="Google Shape;657;g286b00870f9_1_345"/>
          <p:cNvGrpSpPr/>
          <p:nvPr/>
        </p:nvGrpSpPr>
        <p:grpSpPr>
          <a:xfrm>
            <a:off x="2000567" y="4692118"/>
            <a:ext cx="2484000" cy="1449623"/>
            <a:chOff x="1500425" y="1244963"/>
            <a:chExt cx="1863000" cy="1087217"/>
          </a:xfrm>
        </p:grpSpPr>
        <p:sp>
          <p:nvSpPr>
            <p:cNvPr id="637" name="Google Shape;637;g286b00870f9_1_34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identificatie </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naam</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type</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ras</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geboortedatum</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foto</a:t>
              </a:r>
              <a:endParaRPr sz="933" b="0" i="0" u="none" strike="noStrike" cap="none">
                <a:solidFill>
                  <a:srgbClr val="000000"/>
                </a:solidFill>
                <a:latin typeface="Arial"/>
                <a:ea typeface="Arial"/>
                <a:cs typeface="Arial"/>
                <a:sym typeface="Arial"/>
              </a:endParaRPr>
            </a:p>
          </p:txBody>
        </p:sp>
        <p:sp>
          <p:nvSpPr>
            <p:cNvPr id="642" name="Google Shape;642;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Dier</a:t>
              </a:r>
              <a:endParaRPr sz="1333" b="0" i="0" u="none" strike="noStrike" cap="none">
                <a:solidFill>
                  <a:srgbClr val="FFFFFF"/>
                </a:solidFill>
                <a:latin typeface="Arial"/>
                <a:ea typeface="Arial"/>
                <a:cs typeface="Arial"/>
                <a:sym typeface="Arial"/>
              </a:endParaRPr>
            </a:p>
          </p:txBody>
        </p:sp>
      </p:grpSp>
      <p:grpSp>
        <p:nvGrpSpPr>
          <p:cNvPr id="658" name="Google Shape;658;g286b00870f9_1_345"/>
          <p:cNvGrpSpPr/>
          <p:nvPr/>
        </p:nvGrpSpPr>
        <p:grpSpPr>
          <a:xfrm>
            <a:off x="7403300" y="4692118"/>
            <a:ext cx="2484000" cy="1449623"/>
            <a:chOff x="1500425" y="1244963"/>
            <a:chExt cx="1863000" cy="1087217"/>
          </a:xfrm>
        </p:grpSpPr>
        <p:sp>
          <p:nvSpPr>
            <p:cNvPr id="638" name="Google Shape;638;g286b00870f9_1_34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identificatie </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naam</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website</a:t>
              </a:r>
              <a:endParaRPr sz="933"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contactinformatie</a:t>
              </a:r>
              <a:endParaRPr sz="933" b="0" i="0" u="none" strike="noStrike" cap="none">
                <a:solidFill>
                  <a:srgbClr val="000000"/>
                </a:solidFill>
                <a:latin typeface="Arial"/>
                <a:ea typeface="Arial"/>
                <a:cs typeface="Arial"/>
                <a:sym typeface="Arial"/>
              </a:endParaRPr>
            </a:p>
          </p:txBody>
        </p:sp>
        <p:sp>
          <p:nvSpPr>
            <p:cNvPr id="650" name="Google Shape;650;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Asiel</a:t>
              </a:r>
              <a:endParaRPr sz="1333" b="0" i="0" u="none" strike="noStrike" cap="none">
                <a:solidFill>
                  <a:srgbClr val="FFFFFF"/>
                </a:solidFill>
                <a:latin typeface="Arial"/>
                <a:ea typeface="Arial"/>
                <a:cs typeface="Arial"/>
                <a:sym typeface="Arial"/>
              </a:endParaRPr>
            </a:p>
          </p:txBody>
        </p:sp>
      </p:grpSp>
      <p:sp>
        <p:nvSpPr>
          <p:cNvPr id="659" name="Google Shape;659;g286b00870f9_1_345"/>
          <p:cNvSpPr txBox="1"/>
          <p:nvPr/>
        </p:nvSpPr>
        <p:spPr>
          <a:xfrm>
            <a:off x="838200" y="365159"/>
            <a:ext cx="10515600" cy="980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3733" b="1" i="0" u="none" strike="noStrike" cap="none" err="1">
                <a:solidFill>
                  <a:srgbClr val="000000"/>
                </a:solidFill>
                <a:latin typeface="Arial"/>
                <a:ea typeface="Arial"/>
                <a:cs typeface="Arial"/>
                <a:sym typeface="Arial"/>
              </a:rPr>
              <a:t>Attributen</a:t>
            </a:r>
            <a:endParaRPr lang="en-GB" sz="3733"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70845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gfa15db3b28_0_76"/>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2" name="Google Shape;1612;gfa15db3b28_0_76"/>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3" name="Google Shape;1613;gfa15db3b28_0_76"/>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r>
              <a:rPr lang="en-GB" sz="4900" b="1" err="1">
                <a:solidFill>
                  <a:srgbClr val="000000"/>
                </a:solidFill>
                <a:latin typeface="Arial"/>
                <a:cs typeface="Arial"/>
                <a:sym typeface="Arial"/>
              </a:rPr>
              <a:t>Sneuvelmodel</a:t>
            </a:r>
            <a:endParaRPr lang="en-US" err="1"/>
          </a:p>
        </p:txBody>
      </p:sp>
      <p:pic>
        <p:nvPicPr>
          <p:cNvPr id="1614" name="Google Shape;1614;gfa15db3b28_0_76"/>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extLst>
      <p:ext uri="{BB962C8B-B14F-4D97-AF65-F5344CB8AC3E}">
        <p14:creationId xmlns:p14="http://schemas.microsoft.com/office/powerpoint/2010/main" val="1931715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A2BEA9-E6C5-23B6-0113-099C8F963249}"/>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618BFF7E-97CB-3B2B-5824-78BF6FFC64BE}"/>
              </a:ext>
            </a:extLst>
          </p:cNvPr>
          <p:cNvPicPr>
            <a:picLocks noChangeAspect="1"/>
          </p:cNvPicPr>
          <p:nvPr/>
        </p:nvPicPr>
        <p:blipFill rotWithShape="1">
          <a:blip r:embed="rId2">
            <a:extLst>
              <a:ext uri="{28A0092B-C50C-407E-A947-70E740481C1C}">
                <a14:useLocalDpi xmlns:a14="http://schemas.microsoft.com/office/drawing/2010/main" val="0"/>
              </a:ext>
            </a:extLst>
          </a:blip>
          <a:srcRect r="27052"/>
          <a:stretch/>
        </p:blipFill>
        <p:spPr>
          <a:xfrm>
            <a:off x="796454" y="991905"/>
            <a:ext cx="9730649" cy="5878927"/>
          </a:xfrm>
          <a:prstGeom prst="rect">
            <a:avLst/>
          </a:prstGeom>
        </p:spPr>
      </p:pic>
      <p:sp>
        <p:nvSpPr>
          <p:cNvPr id="2" name="Title 1">
            <a:extLst>
              <a:ext uri="{FF2B5EF4-FFF2-40B4-BE49-F238E27FC236}">
                <a16:creationId xmlns:a16="http://schemas.microsoft.com/office/drawing/2014/main" id="{0246F49D-7F01-3639-34E1-280423BD4F0C}"/>
              </a:ext>
            </a:extLst>
          </p:cNvPr>
          <p:cNvSpPr>
            <a:spLocks noGrp="1"/>
          </p:cNvSpPr>
          <p:nvPr>
            <p:ph type="title"/>
          </p:nvPr>
        </p:nvSpPr>
        <p:spPr/>
        <p:txBody>
          <a:bodyPr/>
          <a:lstStyle/>
          <a:p>
            <a:r>
              <a:rPr lang="en-GB" sz="3200" b="1" kern="1200" err="1">
                <a:solidFill>
                  <a:srgbClr val="000000"/>
                </a:solidFill>
                <a:latin typeface="Arial"/>
                <a:ea typeface="+mn-ea"/>
                <a:cs typeface="Arial"/>
              </a:rPr>
              <a:t>Startpunt</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sneuvelmodel</a:t>
            </a:r>
          </a:p>
        </p:txBody>
      </p:sp>
    </p:spTree>
    <p:extLst>
      <p:ext uri="{BB962C8B-B14F-4D97-AF65-F5344CB8AC3E}">
        <p14:creationId xmlns:p14="http://schemas.microsoft.com/office/powerpoint/2010/main" val="901736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FC87F-DC63-EDB8-36C4-DD0CBC2E7CA6}"/>
              </a:ext>
            </a:extLst>
          </p:cNvPr>
          <p:cNvSpPr>
            <a:spLocks noGrp="1"/>
          </p:cNvSpPr>
          <p:nvPr>
            <p:ph type="title"/>
          </p:nvPr>
        </p:nvSpPr>
        <p:spPr/>
        <p:txBody>
          <a:bodyPr/>
          <a:lstStyle/>
          <a:p>
            <a:endParaRPr lang="en-BE"/>
          </a:p>
        </p:txBody>
      </p:sp>
      <p:sp>
        <p:nvSpPr>
          <p:cNvPr id="3" name="Text Placeholder 2">
            <a:extLst>
              <a:ext uri="{FF2B5EF4-FFF2-40B4-BE49-F238E27FC236}">
                <a16:creationId xmlns:a16="http://schemas.microsoft.com/office/drawing/2014/main" id="{6E31A010-08B6-61AD-4A74-D39EFAE35D13}"/>
              </a:ext>
            </a:extLst>
          </p:cNvPr>
          <p:cNvSpPr>
            <a:spLocks noGrp="1"/>
          </p:cNvSpPr>
          <p:nvPr>
            <p:ph type="body" idx="1"/>
          </p:nvPr>
        </p:nvSpPr>
        <p:spPr/>
        <p:txBody>
          <a:bodyPr/>
          <a:lstStyle/>
          <a:p>
            <a:endParaRPr lang="en-BE"/>
          </a:p>
        </p:txBody>
      </p:sp>
      <p:pic>
        <p:nvPicPr>
          <p:cNvPr id="7" name="Picture 6" descr="A computer screen shot of a flowchart&#10;&#10;Description automatically generated">
            <a:extLst>
              <a:ext uri="{FF2B5EF4-FFF2-40B4-BE49-F238E27FC236}">
                <a16:creationId xmlns:a16="http://schemas.microsoft.com/office/drawing/2014/main" id="{40FC5FA5-B488-05D2-690C-0E045F388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 y="10886"/>
            <a:ext cx="12189124" cy="6859618"/>
          </a:xfrm>
          <a:prstGeom prst="rect">
            <a:avLst/>
          </a:prstGeom>
        </p:spPr>
      </p:pic>
    </p:spTree>
    <p:extLst>
      <p:ext uri="{BB962C8B-B14F-4D97-AF65-F5344CB8AC3E}">
        <p14:creationId xmlns:p14="http://schemas.microsoft.com/office/powerpoint/2010/main" val="97274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9196-3846-CE71-66F8-13E590FEEE5F}"/>
              </a:ext>
            </a:extLst>
          </p:cNvPr>
          <p:cNvSpPr>
            <a:spLocks noGrp="1"/>
          </p:cNvSpPr>
          <p:nvPr>
            <p:ph type="title"/>
          </p:nvPr>
        </p:nvSpPr>
        <p:spPr/>
        <p:txBody>
          <a:bodyPr/>
          <a:lstStyle/>
          <a:p>
            <a:r>
              <a:rPr lang="en-US" sz="3200" b="1" kern="1200" err="1">
                <a:solidFill>
                  <a:srgbClr val="000000"/>
                </a:solidFill>
                <a:latin typeface="Arial"/>
                <a:ea typeface="+mn-ea"/>
                <a:cs typeface="Arial"/>
              </a:rPr>
              <a:t>Overzicht</a:t>
            </a:r>
            <a:r>
              <a:rPr lang="en-US" sz="3200" b="1" kern="1200">
                <a:solidFill>
                  <a:srgbClr val="000000"/>
                </a:solidFill>
                <a:latin typeface="Arial"/>
                <a:ea typeface="+mn-ea"/>
                <a:cs typeface="Arial"/>
              </a:rPr>
              <a:t> storylines</a:t>
            </a:r>
          </a:p>
        </p:txBody>
      </p:sp>
      <p:graphicFrame>
        <p:nvGraphicFramePr>
          <p:cNvPr id="8" name="Diagram 7">
            <a:extLst>
              <a:ext uri="{FF2B5EF4-FFF2-40B4-BE49-F238E27FC236}">
                <a16:creationId xmlns:a16="http://schemas.microsoft.com/office/drawing/2014/main" id="{B23C7C9D-429A-CA3F-3A0E-1D0E925CCA61}"/>
              </a:ext>
            </a:extLst>
          </p:cNvPr>
          <p:cNvGraphicFramePr/>
          <p:nvPr/>
        </p:nvGraphicFramePr>
        <p:xfrm>
          <a:off x="720000" y="1572300"/>
          <a:ext cx="10752000" cy="36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DCF69A0-1BEF-A311-58A7-C71B2E1E1A7E}"/>
              </a:ext>
            </a:extLst>
          </p:cNvPr>
          <p:cNvPicPr>
            <a:picLocks noChangeAspect="1"/>
          </p:cNvPicPr>
          <p:nvPr/>
        </p:nvPicPr>
        <p:blipFill>
          <a:blip r:embed="rId7"/>
          <a:stretch>
            <a:fillRect/>
          </a:stretch>
        </p:blipFill>
        <p:spPr>
          <a:xfrm>
            <a:off x="9278962" y="1518286"/>
            <a:ext cx="1398105" cy="1431234"/>
          </a:xfrm>
          <a:prstGeom prst="rect">
            <a:avLst/>
          </a:prstGeom>
        </p:spPr>
      </p:pic>
      <p:pic>
        <p:nvPicPr>
          <p:cNvPr id="6" name="Picture 5">
            <a:extLst>
              <a:ext uri="{FF2B5EF4-FFF2-40B4-BE49-F238E27FC236}">
                <a16:creationId xmlns:a16="http://schemas.microsoft.com/office/drawing/2014/main" id="{8BA0E011-E18D-3364-8F43-6F91706E3253}"/>
              </a:ext>
            </a:extLst>
          </p:cNvPr>
          <p:cNvPicPr>
            <a:picLocks noChangeAspect="1"/>
          </p:cNvPicPr>
          <p:nvPr/>
        </p:nvPicPr>
        <p:blipFill>
          <a:blip r:embed="rId8"/>
          <a:stretch>
            <a:fillRect/>
          </a:stretch>
        </p:blipFill>
        <p:spPr>
          <a:xfrm>
            <a:off x="1514933" y="1572300"/>
            <a:ext cx="1247830" cy="1218026"/>
          </a:xfrm>
          <a:prstGeom prst="rect">
            <a:avLst/>
          </a:prstGeom>
        </p:spPr>
      </p:pic>
      <p:pic>
        <p:nvPicPr>
          <p:cNvPr id="7" name="Picture 6">
            <a:extLst>
              <a:ext uri="{FF2B5EF4-FFF2-40B4-BE49-F238E27FC236}">
                <a16:creationId xmlns:a16="http://schemas.microsoft.com/office/drawing/2014/main" id="{D0A27412-F161-19DB-DF9E-0D2C7EBFB994}"/>
              </a:ext>
            </a:extLst>
          </p:cNvPr>
          <p:cNvPicPr>
            <a:picLocks noChangeAspect="1"/>
          </p:cNvPicPr>
          <p:nvPr/>
        </p:nvPicPr>
        <p:blipFill>
          <a:blip r:embed="rId9"/>
          <a:stretch>
            <a:fillRect/>
          </a:stretch>
        </p:blipFill>
        <p:spPr>
          <a:xfrm>
            <a:off x="5554400" y="1559631"/>
            <a:ext cx="1214877" cy="1205357"/>
          </a:xfrm>
          <a:prstGeom prst="rect">
            <a:avLst/>
          </a:prstGeom>
        </p:spPr>
      </p:pic>
      <p:sp>
        <p:nvSpPr>
          <p:cNvPr id="10" name="TextBox 9">
            <a:extLst>
              <a:ext uri="{FF2B5EF4-FFF2-40B4-BE49-F238E27FC236}">
                <a16:creationId xmlns:a16="http://schemas.microsoft.com/office/drawing/2014/main" id="{C323A0F8-EF8A-C0E5-A6E0-E84A796490FF}"/>
              </a:ext>
            </a:extLst>
          </p:cNvPr>
          <p:cNvSpPr txBox="1"/>
          <p:nvPr/>
        </p:nvSpPr>
        <p:spPr>
          <a:xfrm>
            <a:off x="684242" y="4080344"/>
            <a:ext cx="3043341" cy="646331"/>
          </a:xfrm>
          <a:prstGeom prst="rect">
            <a:avLst/>
          </a:prstGeom>
          <a:noFill/>
        </p:spPr>
        <p:txBody>
          <a:bodyPr wrap="square" rtlCol="0">
            <a:spAutoFit/>
          </a:bodyPr>
          <a:lstStyle/>
          <a:p>
            <a:pPr algn="ctr"/>
            <a:r>
              <a:rPr lang="en-GB" i="1" err="1"/>
              <a:t>Een</a:t>
            </a:r>
            <a:r>
              <a:rPr lang="en-GB" i="1"/>
              <a:t> </a:t>
            </a:r>
            <a:r>
              <a:rPr lang="en-GB" i="1" err="1"/>
              <a:t>lokaal</a:t>
            </a:r>
            <a:r>
              <a:rPr lang="en-GB" i="1"/>
              <a:t> </a:t>
            </a:r>
            <a:r>
              <a:rPr lang="en-GB" i="1" err="1"/>
              <a:t>bestuur</a:t>
            </a:r>
            <a:r>
              <a:rPr lang="en-GB" i="1"/>
              <a:t> </a:t>
            </a:r>
            <a:r>
              <a:rPr lang="en-GB" i="1" err="1"/>
              <a:t>voert</a:t>
            </a:r>
            <a:r>
              <a:rPr lang="en-GB" i="1"/>
              <a:t> </a:t>
            </a:r>
            <a:r>
              <a:rPr lang="en-GB" i="1" err="1"/>
              <a:t>een</a:t>
            </a:r>
            <a:r>
              <a:rPr lang="en-GB" i="1"/>
              <a:t> </a:t>
            </a:r>
            <a:r>
              <a:rPr lang="en-GB" i="1" err="1"/>
              <a:t>lage</a:t>
            </a:r>
            <a:r>
              <a:rPr lang="en-GB" i="1"/>
              <a:t> </a:t>
            </a:r>
            <a:r>
              <a:rPr lang="en-GB" i="1" err="1"/>
              <a:t>emissiezone</a:t>
            </a:r>
            <a:r>
              <a:rPr lang="en-GB" i="1"/>
              <a:t> in.</a:t>
            </a:r>
          </a:p>
        </p:txBody>
      </p:sp>
      <p:sp>
        <p:nvSpPr>
          <p:cNvPr id="11" name="TextBox 10">
            <a:extLst>
              <a:ext uri="{FF2B5EF4-FFF2-40B4-BE49-F238E27FC236}">
                <a16:creationId xmlns:a16="http://schemas.microsoft.com/office/drawing/2014/main" id="{AAB774CA-A92E-CDC2-8717-BD85C961A65A}"/>
              </a:ext>
            </a:extLst>
          </p:cNvPr>
          <p:cNvSpPr txBox="1"/>
          <p:nvPr/>
        </p:nvSpPr>
        <p:spPr>
          <a:xfrm>
            <a:off x="4572000" y="4093013"/>
            <a:ext cx="3048000" cy="923330"/>
          </a:xfrm>
          <a:prstGeom prst="rect">
            <a:avLst/>
          </a:prstGeom>
          <a:noFill/>
        </p:spPr>
        <p:txBody>
          <a:bodyPr wrap="square" lIns="91440" tIns="45720" rIns="91440" bIns="45720" rtlCol="0" anchor="t">
            <a:spAutoFit/>
          </a:bodyPr>
          <a:lstStyle/>
          <a:p>
            <a:pPr algn="ctr"/>
            <a:r>
              <a:rPr lang="en-GB" i="1" err="1"/>
              <a:t>Een</a:t>
            </a:r>
            <a:r>
              <a:rPr lang="en-GB" i="1"/>
              <a:t> </a:t>
            </a:r>
            <a:r>
              <a:rPr lang="en-GB" i="1" err="1"/>
              <a:t>inwoner</a:t>
            </a:r>
            <a:r>
              <a:rPr lang="en-GB" i="1"/>
              <a:t> van </a:t>
            </a:r>
            <a:r>
              <a:rPr lang="en-GB" i="1" err="1"/>
              <a:t>Antwerpen</a:t>
            </a:r>
            <a:r>
              <a:rPr lang="en-GB" i="1"/>
              <a:t> </a:t>
            </a:r>
            <a:r>
              <a:rPr lang="en-GB" i="1" err="1"/>
              <a:t>vraagt</a:t>
            </a:r>
            <a:r>
              <a:rPr lang="en-GB" i="1"/>
              <a:t> </a:t>
            </a:r>
            <a:r>
              <a:rPr lang="en-GB" i="1" err="1"/>
              <a:t>een</a:t>
            </a:r>
            <a:r>
              <a:rPr lang="en-GB" i="1"/>
              <a:t> </a:t>
            </a:r>
            <a:r>
              <a:rPr lang="en-GB" i="1" err="1"/>
              <a:t>vergunning</a:t>
            </a:r>
            <a:r>
              <a:rPr lang="en-GB" i="1"/>
              <a:t> </a:t>
            </a:r>
            <a:r>
              <a:rPr lang="en-GB" i="1" err="1"/>
              <a:t>aan</a:t>
            </a:r>
            <a:r>
              <a:rPr lang="en-GB" i="1"/>
              <a:t> </a:t>
            </a:r>
            <a:r>
              <a:rPr lang="en-GB" i="1" err="1"/>
              <a:t>voor</a:t>
            </a:r>
            <a:r>
              <a:rPr lang="en-GB" i="1"/>
              <a:t> </a:t>
            </a:r>
            <a:r>
              <a:rPr lang="en-GB" i="1" err="1"/>
              <a:t>zijn</a:t>
            </a:r>
            <a:r>
              <a:rPr lang="en-GB" i="1"/>
              <a:t> </a:t>
            </a:r>
            <a:r>
              <a:rPr lang="en-GB" i="1" err="1"/>
              <a:t>verhuis</a:t>
            </a:r>
            <a:r>
              <a:rPr lang="en-GB" i="1"/>
              <a:t>.</a:t>
            </a:r>
          </a:p>
        </p:txBody>
      </p:sp>
      <p:sp>
        <p:nvSpPr>
          <p:cNvPr id="13" name="TextBox 12">
            <a:extLst>
              <a:ext uri="{FF2B5EF4-FFF2-40B4-BE49-F238E27FC236}">
                <a16:creationId xmlns:a16="http://schemas.microsoft.com/office/drawing/2014/main" id="{E67C610B-6FC2-D474-B4B8-9B365B6F402A}"/>
              </a:ext>
            </a:extLst>
          </p:cNvPr>
          <p:cNvSpPr txBox="1"/>
          <p:nvPr/>
        </p:nvSpPr>
        <p:spPr>
          <a:xfrm>
            <a:off x="8341627" y="4035697"/>
            <a:ext cx="3130373" cy="1477328"/>
          </a:xfrm>
          <a:prstGeom prst="rect">
            <a:avLst/>
          </a:prstGeom>
          <a:noFill/>
        </p:spPr>
        <p:txBody>
          <a:bodyPr wrap="square" lIns="91440" tIns="45720" rIns="91440" bIns="45720" rtlCol="0" anchor="t">
            <a:spAutoFit/>
          </a:bodyPr>
          <a:lstStyle/>
          <a:p>
            <a:pPr algn="ctr"/>
            <a:r>
              <a:rPr lang="en-GB" i="1" err="1"/>
              <a:t>Doorgang</a:t>
            </a:r>
            <a:r>
              <a:rPr lang="en-GB" i="1"/>
              <a:t> </a:t>
            </a:r>
            <a:r>
              <a:rPr lang="en-GB" i="1" err="1"/>
              <a:t>voor</a:t>
            </a:r>
            <a:r>
              <a:rPr lang="en-GB" i="1"/>
              <a:t> </a:t>
            </a:r>
            <a:r>
              <a:rPr lang="en-GB" i="1" err="1"/>
              <a:t>hulpdiensten</a:t>
            </a:r>
            <a:r>
              <a:rPr lang="en-GB" i="1"/>
              <a:t> is </a:t>
            </a:r>
            <a:r>
              <a:rPr lang="en-GB" i="1" err="1"/>
              <a:t>altijd</a:t>
            </a:r>
            <a:r>
              <a:rPr lang="en-GB" i="1"/>
              <a:t> </a:t>
            </a:r>
            <a:r>
              <a:rPr lang="en-GB" i="1" err="1"/>
              <a:t>mogelijk</a:t>
            </a:r>
            <a:r>
              <a:rPr lang="en-GB" i="1"/>
              <a:t>, </a:t>
            </a:r>
            <a:r>
              <a:rPr lang="en-GB" i="1" err="1"/>
              <a:t>ook</a:t>
            </a:r>
            <a:r>
              <a:rPr lang="en-GB" i="1"/>
              <a:t> </a:t>
            </a:r>
            <a:r>
              <a:rPr lang="en-GB" i="1" err="1"/>
              <a:t>voedingsbedrijven</a:t>
            </a:r>
            <a:r>
              <a:rPr lang="en-GB" i="1"/>
              <a:t> </a:t>
            </a:r>
            <a:r>
              <a:rPr lang="en-GB" i="1" err="1"/>
              <a:t>kunnen</a:t>
            </a:r>
            <a:r>
              <a:rPr lang="en-GB" i="1"/>
              <a:t> de zone </a:t>
            </a:r>
            <a:r>
              <a:rPr lang="en-GB" i="1" err="1"/>
              <a:t>inrijden</a:t>
            </a:r>
            <a:r>
              <a:rPr lang="en-GB" i="1"/>
              <a:t> </a:t>
            </a:r>
            <a:r>
              <a:rPr lang="en-GB" i="1" err="1"/>
              <a:t>voor</a:t>
            </a:r>
            <a:r>
              <a:rPr lang="en-GB" i="1"/>
              <a:t> </a:t>
            </a:r>
            <a:r>
              <a:rPr lang="en-GB" i="1" err="1"/>
              <a:t>leveringen</a:t>
            </a:r>
            <a:r>
              <a:rPr lang="en-GB" i="1"/>
              <a:t>.</a:t>
            </a:r>
            <a:endParaRPr lang="en-US"/>
          </a:p>
        </p:txBody>
      </p:sp>
    </p:spTree>
    <p:extLst>
      <p:ext uri="{BB962C8B-B14F-4D97-AF65-F5344CB8AC3E}">
        <p14:creationId xmlns:p14="http://schemas.microsoft.com/office/powerpoint/2010/main" val="1746244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9196-3846-CE71-66F8-13E590FEEE5F}"/>
              </a:ext>
            </a:extLst>
          </p:cNvPr>
          <p:cNvSpPr>
            <a:spLocks noGrp="1"/>
          </p:cNvSpPr>
          <p:nvPr>
            <p:ph type="title"/>
          </p:nvPr>
        </p:nvSpPr>
        <p:spPr/>
        <p:txBody>
          <a:bodyPr/>
          <a:lstStyle/>
          <a:p>
            <a:r>
              <a:rPr lang="en-US" sz="3200" b="1" kern="1200" err="1">
                <a:solidFill>
                  <a:srgbClr val="000000"/>
                </a:solidFill>
                <a:latin typeface="Arial"/>
                <a:ea typeface="+mn-ea"/>
                <a:cs typeface="Arial"/>
              </a:rPr>
              <a:t>Overzicht</a:t>
            </a:r>
            <a:r>
              <a:rPr lang="en-US" sz="3200" b="1" kern="1200">
                <a:solidFill>
                  <a:srgbClr val="000000"/>
                </a:solidFill>
                <a:latin typeface="Arial"/>
                <a:ea typeface="+mn-ea"/>
                <a:cs typeface="Arial"/>
              </a:rPr>
              <a:t> storylines</a:t>
            </a:r>
          </a:p>
        </p:txBody>
      </p:sp>
      <p:graphicFrame>
        <p:nvGraphicFramePr>
          <p:cNvPr id="8" name="Diagram 7">
            <a:extLst>
              <a:ext uri="{FF2B5EF4-FFF2-40B4-BE49-F238E27FC236}">
                <a16:creationId xmlns:a16="http://schemas.microsoft.com/office/drawing/2014/main" id="{B23C7C9D-429A-CA3F-3A0E-1D0E925CCA61}"/>
              </a:ext>
            </a:extLst>
          </p:cNvPr>
          <p:cNvGraphicFramePr/>
          <p:nvPr/>
        </p:nvGraphicFramePr>
        <p:xfrm>
          <a:off x="720000" y="1572300"/>
          <a:ext cx="10752000" cy="36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DCF69A0-1BEF-A311-58A7-C71B2E1E1A7E}"/>
              </a:ext>
            </a:extLst>
          </p:cNvPr>
          <p:cNvPicPr>
            <a:picLocks noChangeAspect="1"/>
          </p:cNvPicPr>
          <p:nvPr/>
        </p:nvPicPr>
        <p:blipFill>
          <a:blip r:embed="rId7"/>
          <a:stretch>
            <a:fillRect/>
          </a:stretch>
        </p:blipFill>
        <p:spPr>
          <a:xfrm>
            <a:off x="9278962" y="1518286"/>
            <a:ext cx="1398105" cy="1431234"/>
          </a:xfrm>
          <a:prstGeom prst="rect">
            <a:avLst/>
          </a:prstGeom>
        </p:spPr>
      </p:pic>
      <p:pic>
        <p:nvPicPr>
          <p:cNvPr id="6" name="Picture 5">
            <a:extLst>
              <a:ext uri="{FF2B5EF4-FFF2-40B4-BE49-F238E27FC236}">
                <a16:creationId xmlns:a16="http://schemas.microsoft.com/office/drawing/2014/main" id="{8BA0E011-E18D-3364-8F43-6F91706E3253}"/>
              </a:ext>
            </a:extLst>
          </p:cNvPr>
          <p:cNvPicPr>
            <a:picLocks noChangeAspect="1"/>
          </p:cNvPicPr>
          <p:nvPr/>
        </p:nvPicPr>
        <p:blipFill>
          <a:blip r:embed="rId8"/>
          <a:stretch>
            <a:fillRect/>
          </a:stretch>
        </p:blipFill>
        <p:spPr>
          <a:xfrm>
            <a:off x="1514933" y="1572300"/>
            <a:ext cx="1247830" cy="1218026"/>
          </a:xfrm>
          <a:prstGeom prst="rect">
            <a:avLst/>
          </a:prstGeom>
        </p:spPr>
      </p:pic>
      <p:pic>
        <p:nvPicPr>
          <p:cNvPr id="7" name="Picture 6">
            <a:extLst>
              <a:ext uri="{FF2B5EF4-FFF2-40B4-BE49-F238E27FC236}">
                <a16:creationId xmlns:a16="http://schemas.microsoft.com/office/drawing/2014/main" id="{D0A27412-F161-19DB-DF9E-0D2C7EBFB994}"/>
              </a:ext>
            </a:extLst>
          </p:cNvPr>
          <p:cNvPicPr>
            <a:picLocks noChangeAspect="1"/>
          </p:cNvPicPr>
          <p:nvPr/>
        </p:nvPicPr>
        <p:blipFill>
          <a:blip r:embed="rId9"/>
          <a:stretch>
            <a:fillRect/>
          </a:stretch>
        </p:blipFill>
        <p:spPr>
          <a:xfrm>
            <a:off x="5554400" y="1559631"/>
            <a:ext cx="1214877" cy="1205357"/>
          </a:xfrm>
          <a:prstGeom prst="rect">
            <a:avLst/>
          </a:prstGeom>
        </p:spPr>
      </p:pic>
      <p:sp>
        <p:nvSpPr>
          <p:cNvPr id="10" name="TextBox 9">
            <a:extLst>
              <a:ext uri="{FF2B5EF4-FFF2-40B4-BE49-F238E27FC236}">
                <a16:creationId xmlns:a16="http://schemas.microsoft.com/office/drawing/2014/main" id="{C323A0F8-EF8A-C0E5-A6E0-E84A796490FF}"/>
              </a:ext>
            </a:extLst>
          </p:cNvPr>
          <p:cNvSpPr txBox="1"/>
          <p:nvPr/>
        </p:nvSpPr>
        <p:spPr>
          <a:xfrm>
            <a:off x="684242" y="4080344"/>
            <a:ext cx="3043341" cy="646331"/>
          </a:xfrm>
          <a:prstGeom prst="rect">
            <a:avLst/>
          </a:prstGeom>
          <a:noFill/>
        </p:spPr>
        <p:txBody>
          <a:bodyPr wrap="square" rtlCol="0">
            <a:spAutoFit/>
          </a:bodyPr>
          <a:lstStyle/>
          <a:p>
            <a:pPr algn="ctr"/>
            <a:r>
              <a:rPr lang="en-GB" i="1" err="1"/>
              <a:t>Een</a:t>
            </a:r>
            <a:r>
              <a:rPr lang="en-GB" i="1"/>
              <a:t> </a:t>
            </a:r>
            <a:r>
              <a:rPr lang="en-GB" i="1" err="1"/>
              <a:t>lokaal</a:t>
            </a:r>
            <a:r>
              <a:rPr lang="en-GB" i="1"/>
              <a:t> </a:t>
            </a:r>
            <a:r>
              <a:rPr lang="en-GB" i="1" err="1"/>
              <a:t>bestuur</a:t>
            </a:r>
            <a:r>
              <a:rPr lang="en-GB" i="1"/>
              <a:t> </a:t>
            </a:r>
            <a:r>
              <a:rPr lang="en-GB" i="1" err="1"/>
              <a:t>voert</a:t>
            </a:r>
            <a:r>
              <a:rPr lang="en-GB" i="1"/>
              <a:t> </a:t>
            </a:r>
            <a:r>
              <a:rPr lang="en-GB" i="1" err="1"/>
              <a:t>een</a:t>
            </a:r>
            <a:r>
              <a:rPr lang="en-GB" i="1"/>
              <a:t> </a:t>
            </a:r>
            <a:r>
              <a:rPr lang="en-GB" i="1" err="1"/>
              <a:t>lage</a:t>
            </a:r>
            <a:r>
              <a:rPr lang="en-GB" i="1"/>
              <a:t> </a:t>
            </a:r>
            <a:r>
              <a:rPr lang="en-GB" i="1" err="1"/>
              <a:t>emissiezone</a:t>
            </a:r>
            <a:r>
              <a:rPr lang="en-GB" i="1"/>
              <a:t> in.</a:t>
            </a:r>
          </a:p>
        </p:txBody>
      </p:sp>
      <p:sp>
        <p:nvSpPr>
          <p:cNvPr id="11" name="TextBox 10">
            <a:extLst>
              <a:ext uri="{FF2B5EF4-FFF2-40B4-BE49-F238E27FC236}">
                <a16:creationId xmlns:a16="http://schemas.microsoft.com/office/drawing/2014/main" id="{AAB774CA-A92E-CDC2-8717-BD85C961A65A}"/>
              </a:ext>
            </a:extLst>
          </p:cNvPr>
          <p:cNvSpPr txBox="1"/>
          <p:nvPr/>
        </p:nvSpPr>
        <p:spPr>
          <a:xfrm>
            <a:off x="4572000" y="4093013"/>
            <a:ext cx="3048000" cy="923330"/>
          </a:xfrm>
          <a:prstGeom prst="rect">
            <a:avLst/>
          </a:prstGeom>
          <a:noFill/>
        </p:spPr>
        <p:txBody>
          <a:bodyPr wrap="square" lIns="91440" tIns="45720" rIns="91440" bIns="45720" rtlCol="0" anchor="t">
            <a:spAutoFit/>
          </a:bodyPr>
          <a:lstStyle/>
          <a:p>
            <a:pPr algn="ctr"/>
            <a:r>
              <a:rPr lang="en-GB" i="1" err="1"/>
              <a:t>Een</a:t>
            </a:r>
            <a:r>
              <a:rPr lang="en-GB" i="1"/>
              <a:t> </a:t>
            </a:r>
            <a:r>
              <a:rPr lang="en-GB" i="1" err="1"/>
              <a:t>inwoner</a:t>
            </a:r>
            <a:r>
              <a:rPr lang="en-GB" i="1"/>
              <a:t> van </a:t>
            </a:r>
            <a:r>
              <a:rPr lang="en-GB" i="1" err="1"/>
              <a:t>Antwerpen</a:t>
            </a:r>
            <a:r>
              <a:rPr lang="en-GB" i="1"/>
              <a:t> </a:t>
            </a:r>
            <a:r>
              <a:rPr lang="en-GB" i="1" err="1"/>
              <a:t>vraagt</a:t>
            </a:r>
            <a:r>
              <a:rPr lang="en-GB" i="1"/>
              <a:t> </a:t>
            </a:r>
            <a:r>
              <a:rPr lang="en-GB" i="1" err="1"/>
              <a:t>een</a:t>
            </a:r>
            <a:r>
              <a:rPr lang="en-GB" i="1"/>
              <a:t> </a:t>
            </a:r>
            <a:r>
              <a:rPr lang="en-GB" i="1" err="1"/>
              <a:t>vergunning</a:t>
            </a:r>
            <a:r>
              <a:rPr lang="en-GB" i="1"/>
              <a:t> </a:t>
            </a:r>
            <a:r>
              <a:rPr lang="en-GB" i="1" err="1"/>
              <a:t>aan</a:t>
            </a:r>
            <a:r>
              <a:rPr lang="en-GB" i="1"/>
              <a:t> </a:t>
            </a:r>
            <a:r>
              <a:rPr lang="en-GB" i="1" err="1"/>
              <a:t>voor</a:t>
            </a:r>
            <a:r>
              <a:rPr lang="en-GB" i="1"/>
              <a:t> </a:t>
            </a:r>
            <a:r>
              <a:rPr lang="en-GB" i="1" err="1"/>
              <a:t>zijn</a:t>
            </a:r>
            <a:r>
              <a:rPr lang="en-GB" i="1"/>
              <a:t> </a:t>
            </a:r>
            <a:r>
              <a:rPr lang="en-GB" i="1" err="1"/>
              <a:t>verhuis</a:t>
            </a:r>
            <a:r>
              <a:rPr lang="en-GB" i="1"/>
              <a:t>.</a:t>
            </a:r>
          </a:p>
        </p:txBody>
      </p:sp>
      <p:sp>
        <p:nvSpPr>
          <p:cNvPr id="13" name="TextBox 12">
            <a:extLst>
              <a:ext uri="{FF2B5EF4-FFF2-40B4-BE49-F238E27FC236}">
                <a16:creationId xmlns:a16="http://schemas.microsoft.com/office/drawing/2014/main" id="{E67C610B-6FC2-D474-B4B8-9B365B6F402A}"/>
              </a:ext>
            </a:extLst>
          </p:cNvPr>
          <p:cNvSpPr txBox="1"/>
          <p:nvPr/>
        </p:nvSpPr>
        <p:spPr>
          <a:xfrm>
            <a:off x="8341627" y="4035697"/>
            <a:ext cx="3130373" cy="1477328"/>
          </a:xfrm>
          <a:prstGeom prst="rect">
            <a:avLst/>
          </a:prstGeom>
          <a:noFill/>
        </p:spPr>
        <p:txBody>
          <a:bodyPr wrap="square" lIns="91440" tIns="45720" rIns="91440" bIns="45720" rtlCol="0" anchor="t">
            <a:spAutoFit/>
          </a:bodyPr>
          <a:lstStyle/>
          <a:p>
            <a:pPr algn="ctr"/>
            <a:r>
              <a:rPr lang="en-GB" i="1" err="1"/>
              <a:t>Doorgang</a:t>
            </a:r>
            <a:r>
              <a:rPr lang="en-GB" i="1"/>
              <a:t> </a:t>
            </a:r>
            <a:r>
              <a:rPr lang="en-GB" i="1" err="1"/>
              <a:t>voor</a:t>
            </a:r>
            <a:r>
              <a:rPr lang="en-GB" i="1"/>
              <a:t> </a:t>
            </a:r>
            <a:r>
              <a:rPr lang="en-GB" i="1" err="1"/>
              <a:t>hulpdiensten</a:t>
            </a:r>
            <a:r>
              <a:rPr lang="en-GB" i="1"/>
              <a:t> is </a:t>
            </a:r>
            <a:r>
              <a:rPr lang="en-GB" i="1" err="1"/>
              <a:t>altijd</a:t>
            </a:r>
            <a:r>
              <a:rPr lang="en-GB" i="1"/>
              <a:t> </a:t>
            </a:r>
            <a:r>
              <a:rPr lang="en-GB" i="1" err="1"/>
              <a:t>mogelijk</a:t>
            </a:r>
            <a:r>
              <a:rPr lang="en-GB" i="1"/>
              <a:t>, </a:t>
            </a:r>
            <a:r>
              <a:rPr lang="en-GB" i="1" err="1"/>
              <a:t>ook</a:t>
            </a:r>
            <a:r>
              <a:rPr lang="en-GB" i="1"/>
              <a:t> </a:t>
            </a:r>
            <a:r>
              <a:rPr lang="en-GB" i="1" err="1"/>
              <a:t>voedingsbedrijven</a:t>
            </a:r>
            <a:r>
              <a:rPr lang="en-GB" i="1"/>
              <a:t> </a:t>
            </a:r>
            <a:r>
              <a:rPr lang="en-GB" i="1" err="1"/>
              <a:t>kunnen</a:t>
            </a:r>
            <a:r>
              <a:rPr lang="en-GB" i="1"/>
              <a:t> de zone </a:t>
            </a:r>
            <a:r>
              <a:rPr lang="en-GB" i="1" err="1"/>
              <a:t>inrijden</a:t>
            </a:r>
            <a:r>
              <a:rPr lang="en-GB" i="1"/>
              <a:t> </a:t>
            </a:r>
            <a:r>
              <a:rPr lang="en-GB" i="1" err="1"/>
              <a:t>voor</a:t>
            </a:r>
            <a:r>
              <a:rPr lang="en-GB" i="1"/>
              <a:t> </a:t>
            </a:r>
            <a:r>
              <a:rPr lang="en-GB" i="1" err="1"/>
              <a:t>leveringen</a:t>
            </a:r>
            <a:r>
              <a:rPr lang="en-GB" i="1"/>
              <a:t>.</a:t>
            </a:r>
            <a:endParaRPr lang="en-US"/>
          </a:p>
        </p:txBody>
      </p:sp>
      <p:sp>
        <p:nvSpPr>
          <p:cNvPr id="3" name="Rectangle 2">
            <a:extLst>
              <a:ext uri="{FF2B5EF4-FFF2-40B4-BE49-F238E27FC236}">
                <a16:creationId xmlns:a16="http://schemas.microsoft.com/office/drawing/2014/main" id="{A62E88AA-D6FA-1ED2-47FB-4E8C111D61F2}"/>
              </a:ext>
            </a:extLst>
          </p:cNvPr>
          <p:cNvSpPr/>
          <p:nvPr/>
        </p:nvSpPr>
        <p:spPr>
          <a:xfrm>
            <a:off x="4105657" y="1265174"/>
            <a:ext cx="7744416" cy="4545791"/>
          </a:xfrm>
          <a:prstGeom prst="rect">
            <a:avLst/>
          </a:prstGeom>
          <a:solidFill>
            <a:srgbClr val="D6D6D7">
              <a:alpha val="7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3738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6BC63-B1B2-2C34-70A2-C0A1BC0E1BDB}"/>
              </a:ext>
            </a:extLst>
          </p:cNvPr>
          <p:cNvSpPr>
            <a:spLocks noGrp="1"/>
          </p:cNvSpPr>
          <p:nvPr>
            <p:ph type="title"/>
          </p:nvPr>
        </p:nvSpPr>
        <p:spPr>
          <a:xfrm>
            <a:off x="610400" y="349600"/>
            <a:ext cx="10861600" cy="1116000"/>
          </a:xfrm>
        </p:spPr>
        <p:txBody>
          <a:bodyPr/>
          <a:lstStyle/>
          <a:p>
            <a:r>
              <a:rPr lang="en-BE" sz="3200" b="1" kern="1200">
                <a:solidFill>
                  <a:srgbClr val="000000"/>
                </a:solidFill>
                <a:latin typeface="Arial"/>
                <a:ea typeface="+mn-ea"/>
                <a:cs typeface="Arial"/>
              </a:rPr>
              <a:t>Storyline 1: </a:t>
            </a:r>
            <a:r>
              <a:rPr lang="en-GB" sz="3200" b="1" kern="1200">
                <a:solidFill>
                  <a:srgbClr val="000000"/>
                </a:solidFill>
                <a:latin typeface="Arial"/>
                <a:ea typeface="+mn-ea"/>
                <a:cs typeface="Arial"/>
              </a:rPr>
              <a:t>L</a:t>
            </a:r>
            <a:r>
              <a:rPr lang="en-BE" sz="3200" b="1" kern="1200">
                <a:solidFill>
                  <a:srgbClr val="000000"/>
                </a:solidFill>
                <a:latin typeface="Arial"/>
                <a:ea typeface="+mn-ea"/>
                <a:cs typeface="Arial"/>
              </a:rPr>
              <a:t>okaal bestuur </a:t>
            </a:r>
            <a:r>
              <a:rPr lang="en-GB" sz="3200" b="1" kern="1200" err="1">
                <a:solidFill>
                  <a:srgbClr val="000000"/>
                </a:solidFill>
                <a:latin typeface="Arial"/>
                <a:ea typeface="+mn-ea"/>
                <a:cs typeface="Arial"/>
              </a:rPr>
              <a:t>voert</a:t>
            </a:r>
            <a:r>
              <a:rPr lang="en-BE" sz="3200" b="1" kern="1200">
                <a:solidFill>
                  <a:srgbClr val="000000"/>
                </a:solidFill>
                <a:latin typeface="Arial"/>
                <a:ea typeface="+mn-ea"/>
                <a:cs typeface="Arial"/>
              </a:rPr>
              <a:t> lage-emissiezone</a:t>
            </a:r>
            <a:r>
              <a:rPr lang="en-GB" sz="3200" b="1" kern="1200">
                <a:solidFill>
                  <a:srgbClr val="000000"/>
                </a:solidFill>
                <a:latin typeface="Arial"/>
                <a:ea typeface="+mn-ea"/>
                <a:cs typeface="Arial"/>
              </a:rPr>
              <a:t> in</a:t>
            </a:r>
            <a:endParaRPr lang="en-BE" sz="3200" b="1" kern="1200">
              <a:solidFill>
                <a:srgbClr val="000000"/>
              </a:solidFill>
              <a:latin typeface="Arial"/>
              <a:ea typeface="+mn-ea"/>
              <a:cs typeface="Arial"/>
            </a:endParaRPr>
          </a:p>
        </p:txBody>
      </p:sp>
      <p:sp>
        <p:nvSpPr>
          <p:cNvPr id="12" name="Rectangle: Rounded Corners 11">
            <a:extLst>
              <a:ext uri="{FF2B5EF4-FFF2-40B4-BE49-F238E27FC236}">
                <a16:creationId xmlns:a16="http://schemas.microsoft.com/office/drawing/2014/main" id="{15CA284E-26D0-034C-28AA-DC1A048EEF7B}"/>
              </a:ext>
            </a:extLst>
          </p:cNvPr>
          <p:cNvSpPr/>
          <p:nvPr/>
        </p:nvSpPr>
        <p:spPr>
          <a:xfrm>
            <a:off x="3236154" y="1381658"/>
            <a:ext cx="7407015" cy="4640451"/>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l" fontAlgn="base"/>
            <a:r>
              <a:rPr lang="nl-NL">
                <a:solidFill>
                  <a:srgbClr val="474747"/>
                </a:solidFill>
                <a:latin typeface="PwC Helvetica Neue"/>
              </a:rPr>
              <a:t>Een lokaal bestuur b</a:t>
            </a:r>
            <a:r>
              <a:rPr lang="nl-NL" b="0" i="0">
                <a:solidFill>
                  <a:srgbClr val="474747"/>
                </a:solidFill>
                <a:effectLst/>
                <a:latin typeface="PwC Helvetica Neue"/>
              </a:rPr>
              <a:t>esloot om een </a:t>
            </a:r>
            <a:r>
              <a:rPr lang="nl-NL" b="1" i="0">
                <a:solidFill>
                  <a:srgbClr val="474747"/>
                </a:solidFill>
                <a:effectLst/>
                <a:latin typeface="PwC Helvetica Neue"/>
              </a:rPr>
              <a:t>lage-emissiezone (LEZ) </a:t>
            </a:r>
            <a:r>
              <a:rPr lang="nl-NL" b="0" i="0">
                <a:solidFill>
                  <a:srgbClr val="474747"/>
                </a:solidFill>
                <a:effectLst/>
                <a:latin typeface="PwC Helvetica Neue"/>
              </a:rPr>
              <a:t>in te richten. </a:t>
            </a:r>
          </a:p>
          <a:p>
            <a:pPr algn="l" fontAlgn="base"/>
            <a:endParaRPr lang="nl-NL" b="0" i="0">
              <a:solidFill>
                <a:srgbClr val="474747"/>
              </a:solidFill>
              <a:effectLst/>
              <a:latin typeface="PwC Helvetica Neue"/>
            </a:endParaRPr>
          </a:p>
          <a:p>
            <a:pPr algn="l" fontAlgn="base"/>
            <a:r>
              <a:rPr lang="nl-NL" b="0" i="0">
                <a:solidFill>
                  <a:srgbClr val="474747"/>
                </a:solidFill>
                <a:effectLst/>
                <a:latin typeface="PwC Helvetica Neue"/>
              </a:rPr>
              <a:t>Met een </a:t>
            </a:r>
            <a:r>
              <a:rPr lang="nl-NL" b="1" i="0">
                <a:solidFill>
                  <a:srgbClr val="474747"/>
                </a:solidFill>
                <a:effectLst/>
                <a:latin typeface="PwC Helvetica Neue"/>
              </a:rPr>
              <a:t>verkeersregelingbevel</a:t>
            </a:r>
            <a:r>
              <a:rPr lang="nl-NL" b="0" i="0">
                <a:solidFill>
                  <a:srgbClr val="474747"/>
                </a:solidFill>
                <a:effectLst/>
                <a:latin typeface="PwC Helvetica Neue"/>
              </a:rPr>
              <a:t> voerden ze specifieke verkeersregels in voor deze zone. De </a:t>
            </a:r>
            <a:r>
              <a:rPr lang="nl-NL" b="1" i="0">
                <a:solidFill>
                  <a:srgbClr val="474747"/>
                </a:solidFill>
                <a:effectLst/>
                <a:latin typeface="PwC Helvetica Neue"/>
              </a:rPr>
              <a:t>verkeersregeling</a:t>
            </a:r>
            <a:r>
              <a:rPr lang="nl-NL" b="0" i="0">
                <a:solidFill>
                  <a:srgbClr val="474747"/>
                </a:solidFill>
                <a:effectLst/>
                <a:latin typeface="PwC Helvetica Neue"/>
              </a:rPr>
              <a:t> bepaalde dat bestuurders, fietsers en voetgangers zich aan bepaalde regels moesten houden om de luchtkwaliteit te verbeteren.</a:t>
            </a:r>
          </a:p>
          <a:p>
            <a:pPr algn="l" fontAlgn="base"/>
            <a:r>
              <a:rPr lang="nl-NL" b="0" i="0">
                <a:solidFill>
                  <a:srgbClr val="474747"/>
                </a:solidFill>
                <a:effectLst/>
                <a:latin typeface="PwC Helvetica Neue"/>
              </a:rPr>
              <a:t>Voertuigen moesten aan bepaalde </a:t>
            </a:r>
            <a:r>
              <a:rPr lang="nl-NL" b="1" i="0">
                <a:solidFill>
                  <a:srgbClr val="474747"/>
                </a:solidFill>
                <a:effectLst/>
                <a:latin typeface="PwC Helvetica Neue"/>
              </a:rPr>
              <a:t>voorwaarden</a:t>
            </a:r>
            <a:r>
              <a:rPr lang="nl-NL" b="0" i="0">
                <a:solidFill>
                  <a:srgbClr val="474747"/>
                </a:solidFill>
                <a:effectLst/>
                <a:latin typeface="PwC Helvetica Neue"/>
              </a:rPr>
              <a:t> voldoen om de zone binnen te mogen. Een essentiële </a:t>
            </a:r>
            <a:r>
              <a:rPr lang="nl-NL" b="1" i="0">
                <a:solidFill>
                  <a:srgbClr val="474747"/>
                </a:solidFill>
                <a:effectLst/>
                <a:latin typeface="PwC Helvetica Neue"/>
              </a:rPr>
              <a:t>voertuigvoorwaarde</a:t>
            </a:r>
            <a:r>
              <a:rPr lang="nl-NL" b="0" i="0">
                <a:solidFill>
                  <a:srgbClr val="474747"/>
                </a:solidFill>
                <a:effectLst/>
                <a:latin typeface="PwC Helvetica Neue"/>
              </a:rPr>
              <a:t> was dat voertuigen een geldige milieusticker hadden die aantoonde dat ze binnen de toegestane emissieklassen vielen. Voertuigen die niet aan deze voorwaarden voldeden, werden geweerd en overtredingen werden beboet. </a:t>
            </a:r>
          </a:p>
          <a:p>
            <a:pPr algn="l" fontAlgn="base"/>
            <a:endParaRPr lang="nl-NL" b="0" i="0">
              <a:solidFill>
                <a:srgbClr val="474747"/>
              </a:solidFill>
              <a:effectLst/>
              <a:latin typeface="PwC Helvetica Neue"/>
            </a:endParaRPr>
          </a:p>
          <a:p>
            <a:pPr algn="l" fontAlgn="base"/>
            <a:r>
              <a:rPr lang="nl-NL" b="0" i="0">
                <a:solidFill>
                  <a:srgbClr val="474747"/>
                </a:solidFill>
                <a:effectLst/>
                <a:latin typeface="PwC Helvetica Neue"/>
              </a:rPr>
              <a:t>Zo verbeterde het lokaal bestuur de luchtkwaliteit en beschermde de gezondheid van haar inwoners.</a:t>
            </a:r>
          </a:p>
        </p:txBody>
      </p:sp>
      <p:grpSp>
        <p:nvGrpSpPr>
          <p:cNvPr id="13" name="Group 12">
            <a:extLst>
              <a:ext uri="{FF2B5EF4-FFF2-40B4-BE49-F238E27FC236}">
                <a16:creationId xmlns:a16="http://schemas.microsoft.com/office/drawing/2014/main" id="{57FAB21B-B26B-851E-AE12-C0FAE900F7B3}"/>
              </a:ext>
            </a:extLst>
          </p:cNvPr>
          <p:cNvGrpSpPr/>
          <p:nvPr/>
        </p:nvGrpSpPr>
        <p:grpSpPr>
          <a:xfrm>
            <a:off x="839967" y="3429000"/>
            <a:ext cx="2262749" cy="809532"/>
            <a:chOff x="1968" y="1431233"/>
            <a:chExt cx="2262749" cy="809532"/>
          </a:xfrm>
        </p:grpSpPr>
        <p:sp>
          <p:nvSpPr>
            <p:cNvPr id="14" name="Rectangle: Rounded Corners 13">
              <a:extLst>
                <a:ext uri="{FF2B5EF4-FFF2-40B4-BE49-F238E27FC236}">
                  <a16:creationId xmlns:a16="http://schemas.microsoft.com/office/drawing/2014/main" id="{B6105F12-D9AB-B827-C08B-E39D407003DD}"/>
                </a:ext>
              </a:extLst>
            </p:cNvPr>
            <p:cNvSpPr/>
            <p:nvPr/>
          </p:nvSpPr>
          <p:spPr>
            <a:xfrm>
              <a:off x="1968" y="1431233"/>
              <a:ext cx="2262749" cy="809532"/>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BE"/>
            </a:p>
          </p:txBody>
        </p:sp>
        <p:sp>
          <p:nvSpPr>
            <p:cNvPr id="15" name="Rectangle: Rounded Corners 4">
              <a:extLst>
                <a:ext uri="{FF2B5EF4-FFF2-40B4-BE49-F238E27FC236}">
                  <a16:creationId xmlns:a16="http://schemas.microsoft.com/office/drawing/2014/main" id="{66E5665F-4976-0B38-2A16-EA21F04713D2}"/>
                </a:ext>
              </a:extLst>
            </p:cNvPr>
            <p:cNvSpPr txBox="1"/>
            <p:nvPr/>
          </p:nvSpPr>
          <p:spPr>
            <a:xfrm>
              <a:off x="25678" y="1454943"/>
              <a:ext cx="2215329" cy="7621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Lokaal</a:t>
              </a:r>
              <a:r>
                <a:rPr lang="en-US" sz="2400" b="0" i="0" kern="1200"/>
                <a:t> </a:t>
              </a:r>
              <a:r>
                <a:rPr lang="en-US" sz="2400" b="0" i="0" kern="1200" err="1"/>
                <a:t>bestuur</a:t>
              </a:r>
              <a:endParaRPr lang="en-GB" sz="2400" kern="1200"/>
            </a:p>
          </p:txBody>
        </p:sp>
      </p:grpSp>
      <p:pic>
        <p:nvPicPr>
          <p:cNvPr id="16" name="Picture 15">
            <a:extLst>
              <a:ext uri="{FF2B5EF4-FFF2-40B4-BE49-F238E27FC236}">
                <a16:creationId xmlns:a16="http://schemas.microsoft.com/office/drawing/2014/main" id="{A160FF73-7C80-03C0-0AF9-9D8F5C9ABB35}"/>
              </a:ext>
            </a:extLst>
          </p:cNvPr>
          <p:cNvPicPr>
            <a:picLocks noChangeAspect="1"/>
          </p:cNvPicPr>
          <p:nvPr/>
        </p:nvPicPr>
        <p:blipFill>
          <a:blip r:embed="rId3"/>
          <a:stretch>
            <a:fillRect/>
          </a:stretch>
        </p:blipFill>
        <p:spPr>
          <a:xfrm>
            <a:off x="1347427" y="2187264"/>
            <a:ext cx="1247830" cy="1218026"/>
          </a:xfrm>
          <a:prstGeom prst="rect">
            <a:avLst/>
          </a:prstGeom>
        </p:spPr>
      </p:pic>
    </p:spTree>
    <p:extLst>
      <p:ext uri="{BB962C8B-B14F-4D97-AF65-F5344CB8AC3E}">
        <p14:creationId xmlns:p14="http://schemas.microsoft.com/office/powerpoint/2010/main" val="1173041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25b5f091d7c_0_2"/>
          <p:cNvSpPr txBox="1">
            <a:spLocks noGrp="1"/>
          </p:cNvSpPr>
          <p:nvPr>
            <p:ph type="title"/>
          </p:nvPr>
        </p:nvSpPr>
        <p:spPr>
          <a:xfrm>
            <a:off x="610400" y="349600"/>
            <a:ext cx="9888000" cy="1116000"/>
          </a:xfrm>
          <a:prstGeom prst="rect">
            <a:avLst/>
          </a:prstGeom>
        </p:spPr>
        <p:txBody>
          <a:bodyPr spcFirstLastPara="1" wrap="square" lIns="121900" tIns="121900" rIns="121900" bIns="121900" anchor="t" anchorCtr="0">
            <a:noAutofit/>
          </a:bodyPr>
          <a:lstStyle/>
          <a:p>
            <a:r>
              <a:rPr lang="en-GB" b="1"/>
              <a:t>Wie-is-wie?</a:t>
            </a:r>
            <a:endParaRPr b="1"/>
          </a:p>
        </p:txBody>
      </p:sp>
      <p:pic>
        <p:nvPicPr>
          <p:cNvPr id="904" name="Google Shape;904;g25b5f091d7c_0_2"/>
          <p:cNvPicPr preferRelativeResize="0"/>
          <p:nvPr/>
        </p:nvPicPr>
        <p:blipFill rotWithShape="1">
          <a:blip r:embed="rId3">
            <a:alphaModFix/>
          </a:blip>
          <a:srcRect l="26128" t="7486" r="23048" b="9875"/>
          <a:stretch/>
        </p:blipFill>
        <p:spPr>
          <a:xfrm>
            <a:off x="6080502" y="146333"/>
            <a:ext cx="4127799" cy="6711667"/>
          </a:xfrm>
          <a:prstGeom prst="rect">
            <a:avLst/>
          </a:prstGeom>
          <a:noFill/>
          <a:ln>
            <a:noFill/>
          </a:ln>
        </p:spPr>
      </p:pic>
      <p:pic>
        <p:nvPicPr>
          <p:cNvPr id="905" name="Google Shape;905;g25b5f091d7c_0_2"/>
          <p:cNvPicPr preferRelativeResize="0"/>
          <p:nvPr/>
        </p:nvPicPr>
        <p:blipFill>
          <a:blip r:embed="rId4">
            <a:alphaModFix/>
          </a:blip>
          <a:stretch>
            <a:fillRect/>
          </a:stretch>
        </p:blipFill>
        <p:spPr>
          <a:xfrm>
            <a:off x="6562334" y="617801"/>
            <a:ext cx="966033" cy="896567"/>
          </a:xfrm>
          <a:prstGeom prst="rect">
            <a:avLst/>
          </a:prstGeom>
          <a:noFill/>
          <a:ln>
            <a:noFill/>
          </a:ln>
        </p:spPr>
      </p:pic>
      <p:pic>
        <p:nvPicPr>
          <p:cNvPr id="906" name="Google Shape;906;g25b5f091d7c_0_2"/>
          <p:cNvPicPr preferRelativeResize="0"/>
          <p:nvPr/>
        </p:nvPicPr>
        <p:blipFill>
          <a:blip r:embed="rId4">
            <a:alphaModFix/>
          </a:blip>
          <a:stretch>
            <a:fillRect/>
          </a:stretch>
        </p:blipFill>
        <p:spPr>
          <a:xfrm>
            <a:off x="6599234" y="1605901"/>
            <a:ext cx="966033" cy="896567"/>
          </a:xfrm>
          <a:prstGeom prst="rect">
            <a:avLst/>
          </a:prstGeom>
          <a:noFill/>
          <a:ln>
            <a:noFill/>
          </a:ln>
        </p:spPr>
      </p:pic>
      <p:pic>
        <p:nvPicPr>
          <p:cNvPr id="907" name="Google Shape;907;g25b5f091d7c_0_2"/>
          <p:cNvPicPr preferRelativeResize="0"/>
          <p:nvPr/>
        </p:nvPicPr>
        <p:blipFill>
          <a:blip r:embed="rId4">
            <a:alphaModFix/>
          </a:blip>
          <a:stretch>
            <a:fillRect/>
          </a:stretch>
        </p:blipFill>
        <p:spPr>
          <a:xfrm>
            <a:off x="6599234" y="2594001"/>
            <a:ext cx="966033" cy="896567"/>
          </a:xfrm>
          <a:prstGeom prst="rect">
            <a:avLst/>
          </a:prstGeom>
          <a:noFill/>
          <a:ln>
            <a:noFill/>
          </a:ln>
        </p:spPr>
      </p:pic>
      <p:pic>
        <p:nvPicPr>
          <p:cNvPr id="908" name="Google Shape;908;g25b5f091d7c_0_2"/>
          <p:cNvPicPr preferRelativeResize="0"/>
          <p:nvPr/>
        </p:nvPicPr>
        <p:blipFill>
          <a:blip r:embed="rId4">
            <a:alphaModFix/>
          </a:blip>
          <a:stretch>
            <a:fillRect/>
          </a:stretch>
        </p:blipFill>
        <p:spPr>
          <a:xfrm>
            <a:off x="7661385" y="617801"/>
            <a:ext cx="966033" cy="896567"/>
          </a:xfrm>
          <a:prstGeom prst="rect">
            <a:avLst/>
          </a:prstGeom>
          <a:noFill/>
          <a:ln>
            <a:noFill/>
          </a:ln>
        </p:spPr>
      </p:pic>
      <p:pic>
        <p:nvPicPr>
          <p:cNvPr id="909" name="Google Shape;909;g25b5f091d7c_0_2"/>
          <p:cNvPicPr preferRelativeResize="0"/>
          <p:nvPr/>
        </p:nvPicPr>
        <p:blipFill>
          <a:blip r:embed="rId4">
            <a:alphaModFix/>
          </a:blip>
          <a:stretch>
            <a:fillRect/>
          </a:stretch>
        </p:blipFill>
        <p:spPr>
          <a:xfrm>
            <a:off x="7661385" y="1605901"/>
            <a:ext cx="966033" cy="896567"/>
          </a:xfrm>
          <a:prstGeom prst="rect">
            <a:avLst/>
          </a:prstGeom>
          <a:noFill/>
          <a:ln>
            <a:noFill/>
          </a:ln>
        </p:spPr>
      </p:pic>
      <p:pic>
        <p:nvPicPr>
          <p:cNvPr id="910" name="Google Shape;910;g25b5f091d7c_0_2"/>
          <p:cNvPicPr preferRelativeResize="0"/>
          <p:nvPr/>
        </p:nvPicPr>
        <p:blipFill>
          <a:blip r:embed="rId4">
            <a:alphaModFix/>
          </a:blip>
          <a:stretch>
            <a:fillRect/>
          </a:stretch>
        </p:blipFill>
        <p:spPr>
          <a:xfrm>
            <a:off x="7661368" y="2594001"/>
            <a:ext cx="966033" cy="896567"/>
          </a:xfrm>
          <a:prstGeom prst="rect">
            <a:avLst/>
          </a:prstGeom>
          <a:noFill/>
          <a:ln>
            <a:noFill/>
          </a:ln>
        </p:spPr>
      </p:pic>
      <p:pic>
        <p:nvPicPr>
          <p:cNvPr id="911" name="Google Shape;911;g25b5f091d7c_0_2"/>
          <p:cNvPicPr preferRelativeResize="0"/>
          <p:nvPr/>
        </p:nvPicPr>
        <p:blipFill>
          <a:blip r:embed="rId4">
            <a:alphaModFix/>
          </a:blip>
          <a:stretch>
            <a:fillRect/>
          </a:stretch>
        </p:blipFill>
        <p:spPr>
          <a:xfrm>
            <a:off x="8760468" y="617801"/>
            <a:ext cx="966033" cy="896567"/>
          </a:xfrm>
          <a:prstGeom prst="rect">
            <a:avLst/>
          </a:prstGeom>
          <a:noFill/>
          <a:ln>
            <a:noFill/>
          </a:ln>
        </p:spPr>
      </p:pic>
      <p:pic>
        <p:nvPicPr>
          <p:cNvPr id="912" name="Google Shape;912;g25b5f091d7c_0_2"/>
          <p:cNvPicPr preferRelativeResize="0"/>
          <p:nvPr/>
        </p:nvPicPr>
        <p:blipFill>
          <a:blip r:embed="rId4">
            <a:alphaModFix/>
          </a:blip>
          <a:stretch>
            <a:fillRect/>
          </a:stretch>
        </p:blipFill>
        <p:spPr>
          <a:xfrm>
            <a:off x="8760468" y="1605901"/>
            <a:ext cx="966033" cy="896567"/>
          </a:xfrm>
          <a:prstGeom prst="rect">
            <a:avLst/>
          </a:prstGeom>
          <a:noFill/>
          <a:ln>
            <a:noFill/>
          </a:ln>
        </p:spPr>
      </p:pic>
      <p:pic>
        <p:nvPicPr>
          <p:cNvPr id="913" name="Google Shape;913;g25b5f091d7c_0_2"/>
          <p:cNvPicPr preferRelativeResize="0"/>
          <p:nvPr/>
        </p:nvPicPr>
        <p:blipFill>
          <a:blip r:embed="rId4">
            <a:alphaModFix/>
          </a:blip>
          <a:stretch>
            <a:fillRect/>
          </a:stretch>
        </p:blipFill>
        <p:spPr>
          <a:xfrm>
            <a:off x="8760468" y="2594001"/>
            <a:ext cx="966033" cy="896567"/>
          </a:xfrm>
          <a:prstGeom prst="rect">
            <a:avLst/>
          </a:prstGeom>
          <a:noFill/>
          <a:ln>
            <a:noFill/>
          </a:ln>
        </p:spPr>
      </p:pic>
      <p:pic>
        <p:nvPicPr>
          <p:cNvPr id="914" name="Google Shape;914;g25b5f091d7c_0_2"/>
          <p:cNvPicPr preferRelativeResize="0"/>
          <p:nvPr/>
        </p:nvPicPr>
        <p:blipFill>
          <a:blip r:embed="rId4">
            <a:alphaModFix/>
          </a:blip>
          <a:stretch>
            <a:fillRect/>
          </a:stretch>
        </p:blipFill>
        <p:spPr>
          <a:xfrm>
            <a:off x="6599234" y="3582101"/>
            <a:ext cx="966033" cy="896567"/>
          </a:xfrm>
          <a:prstGeom prst="rect">
            <a:avLst/>
          </a:prstGeom>
          <a:noFill/>
          <a:ln>
            <a:noFill/>
          </a:ln>
        </p:spPr>
      </p:pic>
      <p:pic>
        <p:nvPicPr>
          <p:cNvPr id="915" name="Google Shape;915;g25b5f091d7c_0_2"/>
          <p:cNvPicPr preferRelativeResize="0"/>
          <p:nvPr/>
        </p:nvPicPr>
        <p:blipFill>
          <a:blip r:embed="rId4">
            <a:alphaModFix/>
          </a:blip>
          <a:stretch>
            <a:fillRect/>
          </a:stretch>
        </p:blipFill>
        <p:spPr>
          <a:xfrm>
            <a:off x="7661368" y="3582101"/>
            <a:ext cx="966033" cy="896567"/>
          </a:xfrm>
          <a:prstGeom prst="rect">
            <a:avLst/>
          </a:prstGeom>
          <a:noFill/>
          <a:ln>
            <a:noFill/>
          </a:ln>
        </p:spPr>
      </p:pic>
      <p:pic>
        <p:nvPicPr>
          <p:cNvPr id="916" name="Google Shape;916;g25b5f091d7c_0_2"/>
          <p:cNvPicPr preferRelativeResize="0"/>
          <p:nvPr/>
        </p:nvPicPr>
        <p:blipFill>
          <a:blip r:embed="rId4">
            <a:alphaModFix/>
          </a:blip>
          <a:stretch>
            <a:fillRect/>
          </a:stretch>
        </p:blipFill>
        <p:spPr>
          <a:xfrm>
            <a:off x="8760468" y="3582101"/>
            <a:ext cx="966033" cy="896567"/>
          </a:xfrm>
          <a:prstGeom prst="rect">
            <a:avLst/>
          </a:prstGeom>
          <a:noFill/>
          <a:ln>
            <a:noFill/>
          </a:ln>
        </p:spPr>
      </p:pic>
      <p:pic>
        <p:nvPicPr>
          <p:cNvPr id="917" name="Google Shape;917;g25b5f091d7c_0_2"/>
          <p:cNvPicPr preferRelativeResize="0"/>
          <p:nvPr/>
        </p:nvPicPr>
        <p:blipFill rotWithShape="1">
          <a:blip r:embed="rId4">
            <a:alphaModFix/>
          </a:blip>
          <a:srcRect l="11721" r="7937" b="7817"/>
          <a:stretch/>
        </p:blipFill>
        <p:spPr>
          <a:xfrm>
            <a:off x="2432334" y="2021967"/>
            <a:ext cx="1915733" cy="2040067"/>
          </a:xfrm>
          <a:prstGeom prst="rect">
            <a:avLst/>
          </a:prstGeom>
          <a:noFill/>
          <a:ln>
            <a:noFill/>
          </a:ln>
        </p:spPr>
      </p:pic>
      <p:sp>
        <p:nvSpPr>
          <p:cNvPr id="918" name="Google Shape;918;g25b5f091d7c_0_2"/>
          <p:cNvSpPr txBox="1"/>
          <p:nvPr/>
        </p:nvSpPr>
        <p:spPr>
          <a:xfrm>
            <a:off x="2605267" y="2678467"/>
            <a:ext cx="1470000" cy="1108148"/>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867" kern="0">
                <a:solidFill>
                  <a:srgbClr val="000000"/>
                </a:solidFill>
                <a:latin typeface="Proxima Nova"/>
                <a:ea typeface="Proxima Nova"/>
                <a:cs typeface="Proxima Nova"/>
                <a:sym typeface="Proxima Nova"/>
              </a:rPr>
              <a:t>Naam</a:t>
            </a:r>
            <a:endParaRPr sz="1867" kern="0">
              <a:solidFill>
                <a:srgbClr val="000000"/>
              </a:solidFill>
              <a:latin typeface="Proxima Nova"/>
              <a:ea typeface="Proxima Nova"/>
              <a:cs typeface="Proxima Nova"/>
              <a:sym typeface="Proxima Nova"/>
            </a:endParaRPr>
          </a:p>
          <a:p>
            <a:pPr algn="ctr" defTabSz="1219170">
              <a:buClr>
                <a:srgbClr val="000000"/>
              </a:buClr>
            </a:pPr>
            <a:r>
              <a:rPr lang="en-GB" sz="1867" kern="0">
                <a:solidFill>
                  <a:srgbClr val="000000"/>
                </a:solidFill>
                <a:latin typeface="Proxima Nova"/>
                <a:ea typeface="Proxima Nova"/>
                <a:cs typeface="Proxima Nova"/>
                <a:sym typeface="Proxima Nova"/>
              </a:rPr>
              <a:t>Functie</a:t>
            </a:r>
            <a:endParaRPr sz="1867" kern="0">
              <a:solidFill>
                <a:srgbClr val="000000"/>
              </a:solidFill>
              <a:latin typeface="Proxima Nova"/>
              <a:ea typeface="Proxima Nova"/>
              <a:cs typeface="Proxima Nova"/>
              <a:sym typeface="Proxima Nova"/>
            </a:endParaRPr>
          </a:p>
          <a:p>
            <a:pPr algn="ctr" defTabSz="1219170">
              <a:buClr>
                <a:srgbClr val="000000"/>
              </a:buClr>
            </a:pPr>
            <a:r>
              <a:rPr lang="en-GB" sz="1867" kern="0">
                <a:solidFill>
                  <a:srgbClr val="000000"/>
                </a:solidFill>
                <a:latin typeface="Proxima Nova"/>
                <a:ea typeface="Proxima Nova"/>
                <a:cs typeface="Proxima Nova"/>
                <a:sym typeface="Proxima Nova"/>
              </a:rPr>
              <a:t>Organisatie</a:t>
            </a:r>
            <a:endParaRPr sz="1867" kern="0">
              <a:solidFill>
                <a:srgbClr val="000000"/>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6BC63-B1B2-2C34-70A2-C0A1BC0E1BDB}"/>
              </a:ext>
            </a:extLst>
          </p:cNvPr>
          <p:cNvSpPr>
            <a:spLocks noGrp="1"/>
          </p:cNvSpPr>
          <p:nvPr>
            <p:ph type="title"/>
          </p:nvPr>
        </p:nvSpPr>
        <p:spPr>
          <a:xfrm>
            <a:off x="610400" y="349600"/>
            <a:ext cx="10861600" cy="1116000"/>
          </a:xfrm>
        </p:spPr>
        <p:txBody>
          <a:bodyPr/>
          <a:lstStyle/>
          <a:p>
            <a:r>
              <a:rPr lang="en-BE" sz="3200" b="1" kern="1200">
                <a:solidFill>
                  <a:srgbClr val="000000"/>
                </a:solidFill>
                <a:latin typeface="Arial"/>
                <a:ea typeface="+mn-ea"/>
                <a:cs typeface="Arial"/>
              </a:rPr>
              <a:t>Storyline 1: </a:t>
            </a:r>
            <a:r>
              <a:rPr lang="en-GB" sz="3200" b="1" kern="1200">
                <a:solidFill>
                  <a:srgbClr val="000000"/>
                </a:solidFill>
                <a:latin typeface="Arial"/>
                <a:ea typeface="+mn-ea"/>
                <a:cs typeface="Arial"/>
              </a:rPr>
              <a:t>L</a:t>
            </a:r>
            <a:r>
              <a:rPr lang="en-BE" sz="3200" b="1" kern="1200">
                <a:solidFill>
                  <a:srgbClr val="000000"/>
                </a:solidFill>
                <a:latin typeface="Arial"/>
                <a:ea typeface="+mn-ea"/>
                <a:cs typeface="Arial"/>
              </a:rPr>
              <a:t>okaal bestuur </a:t>
            </a:r>
            <a:r>
              <a:rPr lang="en-GB" sz="3200" b="1" kern="1200" err="1">
                <a:solidFill>
                  <a:srgbClr val="000000"/>
                </a:solidFill>
                <a:latin typeface="Arial"/>
                <a:ea typeface="+mn-ea"/>
                <a:cs typeface="Arial"/>
              </a:rPr>
              <a:t>voert</a:t>
            </a:r>
            <a:r>
              <a:rPr lang="en-BE" sz="3200" b="1" kern="1200">
                <a:solidFill>
                  <a:srgbClr val="000000"/>
                </a:solidFill>
                <a:latin typeface="Arial"/>
                <a:ea typeface="+mn-ea"/>
                <a:cs typeface="Arial"/>
              </a:rPr>
              <a:t> lage-emissiezone</a:t>
            </a:r>
            <a:r>
              <a:rPr lang="en-GB" sz="3200" b="1" kern="1200">
                <a:solidFill>
                  <a:srgbClr val="000000"/>
                </a:solidFill>
                <a:latin typeface="Arial"/>
                <a:ea typeface="+mn-ea"/>
                <a:cs typeface="Arial"/>
              </a:rPr>
              <a:t> in</a:t>
            </a:r>
            <a:endParaRPr lang="en-BE" sz="3200" b="1" kern="1200">
              <a:solidFill>
                <a:srgbClr val="000000"/>
              </a:solidFill>
              <a:latin typeface="Arial"/>
              <a:ea typeface="+mn-ea"/>
              <a:cs typeface="Arial"/>
            </a:endParaRPr>
          </a:p>
        </p:txBody>
      </p:sp>
      <p:pic>
        <p:nvPicPr>
          <p:cNvPr id="4" name="Picture 3" descr="A computer screen shot of a flowchart&#10;&#10;Description automatically generated">
            <a:extLst>
              <a:ext uri="{FF2B5EF4-FFF2-40B4-BE49-F238E27FC236}">
                <a16:creationId xmlns:a16="http://schemas.microsoft.com/office/drawing/2014/main" id="{2F6C1B9E-D881-A4FF-AF48-BB990C89B4F0}"/>
              </a:ext>
            </a:extLst>
          </p:cNvPr>
          <p:cNvPicPr>
            <a:picLocks noChangeAspect="1"/>
          </p:cNvPicPr>
          <p:nvPr/>
        </p:nvPicPr>
        <p:blipFill rotWithShape="1">
          <a:blip r:embed="rId3">
            <a:extLst>
              <a:ext uri="{28A0092B-C50C-407E-A947-70E740481C1C}">
                <a14:useLocalDpi xmlns:a14="http://schemas.microsoft.com/office/drawing/2010/main" val="0"/>
              </a:ext>
            </a:extLst>
          </a:blip>
          <a:srcRect l="31569" t="1358" r="857" b="46010"/>
          <a:stretch/>
        </p:blipFill>
        <p:spPr>
          <a:xfrm>
            <a:off x="1199427" y="1177643"/>
            <a:ext cx="10272573" cy="4502714"/>
          </a:xfrm>
          <a:prstGeom prst="rect">
            <a:avLst/>
          </a:prstGeom>
        </p:spPr>
      </p:pic>
      <p:sp>
        <p:nvSpPr>
          <p:cNvPr id="6" name="Rectangle 5">
            <a:extLst>
              <a:ext uri="{FF2B5EF4-FFF2-40B4-BE49-F238E27FC236}">
                <a16:creationId xmlns:a16="http://schemas.microsoft.com/office/drawing/2014/main" id="{F713DF29-5DC2-819D-083A-F5439261801E}"/>
              </a:ext>
            </a:extLst>
          </p:cNvPr>
          <p:cNvSpPr/>
          <p:nvPr/>
        </p:nvSpPr>
        <p:spPr>
          <a:xfrm>
            <a:off x="3004740" y="1285103"/>
            <a:ext cx="2580513" cy="7908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56B8EDE1-1658-2862-FA88-1CE858027B57}"/>
              </a:ext>
            </a:extLst>
          </p:cNvPr>
          <p:cNvSpPr/>
          <p:nvPr/>
        </p:nvSpPr>
        <p:spPr>
          <a:xfrm>
            <a:off x="1365411" y="2524898"/>
            <a:ext cx="1297460" cy="7908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43188320-5577-3925-55EE-491DD4870601}"/>
              </a:ext>
            </a:extLst>
          </p:cNvPr>
          <p:cNvSpPr/>
          <p:nvPr/>
        </p:nvSpPr>
        <p:spPr>
          <a:xfrm>
            <a:off x="5311337" y="2533136"/>
            <a:ext cx="926756" cy="7908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47E85BEB-0C37-4EDC-86FA-B5F161E166F6}"/>
              </a:ext>
            </a:extLst>
          </p:cNvPr>
          <p:cNvSpPr/>
          <p:nvPr/>
        </p:nvSpPr>
        <p:spPr>
          <a:xfrm>
            <a:off x="6724127" y="4028303"/>
            <a:ext cx="4631732" cy="11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935644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455DEF-A707-5B04-F2C3-9739060EC8ED}"/>
              </a:ext>
            </a:extLst>
          </p:cNvPr>
          <p:cNvSpPr>
            <a:spLocks noGrp="1"/>
          </p:cNvSpPr>
          <p:nvPr>
            <p:ph type="body" idx="1"/>
          </p:nvPr>
        </p:nvSpPr>
        <p:spPr>
          <a:xfrm>
            <a:off x="720000" y="1278592"/>
            <a:ext cx="10752000" cy="4369853"/>
          </a:xfrm>
        </p:spPr>
        <p:txBody>
          <a:bodyPr/>
          <a:lstStyle/>
          <a:p>
            <a:r>
              <a:rPr lang="en-BE" sz="2000" b="1"/>
              <a:t>Verkeersregelingbevel</a:t>
            </a:r>
            <a:r>
              <a:rPr lang="en-BE" sz="2000"/>
              <a:t>: </a:t>
            </a:r>
            <a:r>
              <a:rPr lang="en-GB" sz="2000"/>
              <a:t>is </a:t>
            </a:r>
            <a:r>
              <a:rPr lang="en-GB" sz="2000" err="1"/>
              <a:t>een</a:t>
            </a:r>
            <a:r>
              <a:rPr lang="en-GB" sz="2000"/>
              <a:t> </a:t>
            </a:r>
            <a:r>
              <a:rPr lang="en-GB" sz="2000" err="1"/>
              <a:t>juridisch</a:t>
            </a:r>
            <a:r>
              <a:rPr lang="en-GB" sz="2000"/>
              <a:t> instrument </a:t>
            </a:r>
            <a:r>
              <a:rPr lang="en-GB" sz="2000" err="1"/>
              <a:t>waarmee</a:t>
            </a:r>
            <a:r>
              <a:rPr lang="en-GB" sz="2000"/>
              <a:t> het </a:t>
            </a:r>
            <a:r>
              <a:rPr lang="en-GB" sz="2000" err="1"/>
              <a:t>lokaal</a:t>
            </a:r>
            <a:r>
              <a:rPr lang="en-GB" sz="2000"/>
              <a:t> </a:t>
            </a:r>
            <a:r>
              <a:rPr lang="en-GB" sz="2000" err="1"/>
              <a:t>bestuur</a:t>
            </a:r>
            <a:r>
              <a:rPr lang="en-GB" sz="2000"/>
              <a:t> </a:t>
            </a:r>
            <a:r>
              <a:rPr lang="en-GB" sz="2000" err="1"/>
              <a:t>specifieke</a:t>
            </a:r>
            <a:r>
              <a:rPr lang="en-GB" sz="2000"/>
              <a:t> </a:t>
            </a:r>
            <a:r>
              <a:rPr lang="en-GB" sz="2000" err="1"/>
              <a:t>verkeersregels</a:t>
            </a:r>
            <a:r>
              <a:rPr lang="en-GB" sz="2000"/>
              <a:t> </a:t>
            </a:r>
            <a:r>
              <a:rPr lang="en-GB" sz="2000" err="1"/>
              <a:t>binnen</a:t>
            </a:r>
            <a:r>
              <a:rPr lang="en-GB" sz="2000"/>
              <a:t> </a:t>
            </a:r>
            <a:r>
              <a:rPr lang="en-GB" sz="2000" err="1"/>
              <a:t>een</a:t>
            </a:r>
            <a:r>
              <a:rPr lang="en-GB" sz="2000"/>
              <a:t> </a:t>
            </a:r>
            <a:r>
              <a:rPr lang="en-GB" sz="2000" err="1"/>
              <a:t>aangewezen</a:t>
            </a:r>
            <a:r>
              <a:rPr lang="en-GB" sz="2000"/>
              <a:t> </a:t>
            </a:r>
            <a:r>
              <a:rPr lang="en-GB" sz="2000" err="1"/>
              <a:t>gebied</a:t>
            </a:r>
            <a:r>
              <a:rPr lang="en-GB" sz="2000"/>
              <a:t> </a:t>
            </a:r>
            <a:r>
              <a:rPr lang="en-GB" sz="2000" err="1"/>
              <a:t>kan</a:t>
            </a:r>
            <a:r>
              <a:rPr lang="en-GB" sz="2000"/>
              <a:t> </a:t>
            </a:r>
            <a:r>
              <a:rPr lang="en-GB" sz="2000" err="1"/>
              <a:t>implementeren</a:t>
            </a:r>
            <a:r>
              <a:rPr lang="en-GB" sz="2000"/>
              <a:t> </a:t>
            </a:r>
            <a:r>
              <a:rPr lang="en-GB" sz="2000" err="1"/>
              <a:t>en</a:t>
            </a:r>
            <a:r>
              <a:rPr lang="en-GB" sz="2000"/>
              <a:t> </a:t>
            </a:r>
            <a:r>
              <a:rPr lang="en-GB" sz="2000" err="1"/>
              <a:t>handhaven</a:t>
            </a:r>
            <a:r>
              <a:rPr lang="en-GB" sz="2000"/>
              <a:t>.</a:t>
            </a:r>
          </a:p>
          <a:p>
            <a:endParaRPr lang="en-BE" sz="2000"/>
          </a:p>
          <a:p>
            <a:r>
              <a:rPr lang="en-BE" sz="2000" b="1"/>
              <a:t>Verkeersregeling</a:t>
            </a:r>
            <a:r>
              <a:rPr lang="en-BE" sz="2000"/>
              <a:t>: </a:t>
            </a:r>
            <a:r>
              <a:rPr lang="en-GB" sz="2000" err="1"/>
              <a:t>regeling</a:t>
            </a:r>
            <a:r>
              <a:rPr lang="en-GB" sz="2000"/>
              <a:t> die door het </a:t>
            </a:r>
            <a:r>
              <a:rPr lang="en-GB" sz="2000" err="1"/>
              <a:t>lokaal</a:t>
            </a:r>
            <a:r>
              <a:rPr lang="en-GB" sz="2000"/>
              <a:t> </a:t>
            </a:r>
            <a:r>
              <a:rPr lang="en-GB" sz="2000" err="1"/>
              <a:t>bestuur</a:t>
            </a:r>
            <a:r>
              <a:rPr lang="en-GB" sz="2000"/>
              <a:t> is </a:t>
            </a:r>
            <a:r>
              <a:rPr lang="en-GB" sz="2000" err="1"/>
              <a:t>opgesteld</a:t>
            </a:r>
            <a:r>
              <a:rPr lang="en-GB" sz="2000"/>
              <a:t> om het </a:t>
            </a:r>
            <a:r>
              <a:rPr lang="en-GB" sz="2000" err="1"/>
              <a:t>gedrag</a:t>
            </a:r>
            <a:r>
              <a:rPr lang="en-GB" sz="2000"/>
              <a:t> van </a:t>
            </a:r>
            <a:r>
              <a:rPr lang="en-GB" sz="2000" err="1"/>
              <a:t>weggebruikers</a:t>
            </a:r>
            <a:r>
              <a:rPr lang="en-GB" sz="2000"/>
              <a:t>, </a:t>
            </a:r>
            <a:r>
              <a:rPr lang="en-GB" sz="2000" err="1"/>
              <a:t>zoals</a:t>
            </a:r>
            <a:r>
              <a:rPr lang="en-GB" sz="2000"/>
              <a:t> </a:t>
            </a:r>
            <a:r>
              <a:rPr lang="en-GB" sz="2000" err="1"/>
              <a:t>bestuurders</a:t>
            </a:r>
            <a:r>
              <a:rPr lang="en-GB" sz="2000"/>
              <a:t>, </a:t>
            </a:r>
            <a:r>
              <a:rPr lang="en-GB" sz="2000" err="1"/>
              <a:t>fietsers</a:t>
            </a:r>
            <a:r>
              <a:rPr lang="en-GB" sz="2000"/>
              <a:t> </a:t>
            </a:r>
            <a:r>
              <a:rPr lang="en-GB" sz="2000" err="1"/>
              <a:t>en</a:t>
            </a:r>
            <a:r>
              <a:rPr lang="en-GB" sz="2000"/>
              <a:t> </a:t>
            </a:r>
            <a:r>
              <a:rPr lang="en-GB" sz="2000" err="1"/>
              <a:t>voetgangers</a:t>
            </a:r>
            <a:r>
              <a:rPr lang="en-GB" sz="2000"/>
              <a:t>, </a:t>
            </a:r>
            <a:r>
              <a:rPr lang="en-GB" sz="2000" err="1"/>
              <a:t>te</a:t>
            </a:r>
            <a:r>
              <a:rPr lang="en-GB" sz="2000"/>
              <a:t> </a:t>
            </a:r>
            <a:r>
              <a:rPr lang="en-GB" sz="2000" err="1"/>
              <a:t>reguleren</a:t>
            </a:r>
            <a:r>
              <a:rPr lang="en-GB" sz="2000"/>
              <a:t>.</a:t>
            </a:r>
            <a:endParaRPr lang="en-BE" sz="2000"/>
          </a:p>
          <a:p>
            <a:endParaRPr lang="en-BE" sz="2000"/>
          </a:p>
          <a:p>
            <a:r>
              <a:rPr lang="en-BE" sz="2000" b="1"/>
              <a:t>Voorwaarde</a:t>
            </a:r>
            <a:r>
              <a:rPr lang="en-BE" sz="2000"/>
              <a:t>: </a:t>
            </a:r>
            <a:r>
              <a:rPr lang="en-GB" sz="2000" err="1"/>
              <a:t>omstandigheden</a:t>
            </a:r>
            <a:r>
              <a:rPr lang="en-GB" sz="2000"/>
              <a:t> of </a:t>
            </a:r>
            <a:r>
              <a:rPr lang="en-GB" sz="2000" err="1"/>
              <a:t>vereisten</a:t>
            </a:r>
            <a:r>
              <a:rPr lang="en-GB" sz="2000"/>
              <a:t> </a:t>
            </a:r>
            <a:r>
              <a:rPr lang="en-GB" sz="2000" err="1"/>
              <a:t>waaraan</a:t>
            </a:r>
            <a:r>
              <a:rPr lang="en-GB" sz="2000"/>
              <a:t> </a:t>
            </a:r>
            <a:r>
              <a:rPr lang="en-GB" sz="2000" err="1"/>
              <a:t>moet</a:t>
            </a:r>
            <a:r>
              <a:rPr lang="en-GB" sz="2000"/>
              <a:t> </a:t>
            </a:r>
            <a:r>
              <a:rPr lang="en-GB" sz="2000" err="1"/>
              <a:t>voldaan</a:t>
            </a:r>
            <a:r>
              <a:rPr lang="en-GB" sz="2000"/>
              <a:t> </a:t>
            </a:r>
            <a:r>
              <a:rPr lang="en-GB" sz="2000" err="1"/>
              <a:t>worden</a:t>
            </a:r>
            <a:r>
              <a:rPr lang="en-GB" sz="2000"/>
              <a:t>.</a:t>
            </a:r>
            <a:endParaRPr lang="en-BE" sz="2000"/>
          </a:p>
          <a:p>
            <a:endParaRPr lang="en-BE" sz="2000"/>
          </a:p>
          <a:p>
            <a:r>
              <a:rPr lang="en-BE" sz="2000" b="1"/>
              <a:t>Voertuigvoorwaarde</a:t>
            </a:r>
            <a:r>
              <a:rPr lang="en-BE" sz="2000"/>
              <a:t>: een voorwaarde die betrekking heeft op een voertuig.</a:t>
            </a:r>
          </a:p>
        </p:txBody>
      </p:sp>
      <p:sp>
        <p:nvSpPr>
          <p:cNvPr id="10" name="Google Shape;437;g286b00870f9_1_118">
            <a:extLst>
              <a:ext uri="{FF2B5EF4-FFF2-40B4-BE49-F238E27FC236}">
                <a16:creationId xmlns:a16="http://schemas.microsoft.com/office/drawing/2014/main" id="{EB0AADF8-5D46-69ED-20A0-0A040593B02A}"/>
              </a:ext>
            </a:extLst>
          </p:cNvPr>
          <p:cNvSpPr txBox="1"/>
          <p:nvPr/>
        </p:nvSpPr>
        <p:spPr>
          <a:xfrm>
            <a:off x="838201" y="363928"/>
            <a:ext cx="4652289" cy="984400"/>
          </a:xfrm>
          <a:prstGeom prst="rect">
            <a:avLst/>
          </a:prstGeom>
          <a:noFill/>
          <a:ln>
            <a:noFill/>
          </a:ln>
        </p:spPr>
        <p:txBody>
          <a:bodyPr spcFirstLastPara="1" wrap="square" lIns="91400" tIns="45700" rIns="91400" bIns="45700" anchor="t" anchorCtr="0">
            <a:noAutofit/>
          </a:bodyPr>
          <a:lstStyle/>
          <a:p>
            <a:r>
              <a:rPr lang="en-GB" sz="3200" b="1" err="1">
                <a:solidFill>
                  <a:srgbClr val="000000"/>
                </a:solidFill>
                <a:latin typeface="Arial"/>
                <a:cs typeface="Arial"/>
                <a:sym typeface="Arial"/>
              </a:rPr>
              <a:t>Klassedefinities</a:t>
            </a:r>
            <a:endParaRPr lang="en-US"/>
          </a:p>
        </p:txBody>
      </p:sp>
    </p:spTree>
    <p:extLst>
      <p:ext uri="{BB962C8B-B14F-4D97-AF65-F5344CB8AC3E}">
        <p14:creationId xmlns:p14="http://schemas.microsoft.com/office/powerpoint/2010/main" val="118625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C85767F-EF73-568E-8CE9-F1F93E27C6F4}"/>
              </a:ext>
            </a:extLst>
          </p:cNvPr>
          <p:cNvSpPr/>
          <p:nvPr/>
        </p:nvSpPr>
        <p:spPr>
          <a:xfrm>
            <a:off x="3310849" y="1639059"/>
            <a:ext cx="7757443" cy="3835233"/>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285750" indent="-285750" fontAlgn="base">
              <a:buFont typeface="Arial" panose="020B0604020202020204" pitchFamily="34" charset="0"/>
              <a:buChar char="•"/>
            </a:pPr>
            <a:r>
              <a:rPr lang="en-US" sz="2400" err="1">
                <a:solidFill>
                  <a:srgbClr val="474747"/>
                </a:solidFill>
                <a:latin typeface="PwC Helvetica Neue"/>
              </a:rPr>
              <a:t>Zijn</a:t>
            </a:r>
            <a:r>
              <a:rPr lang="en-US" sz="2400">
                <a:solidFill>
                  <a:srgbClr val="474747"/>
                </a:solidFill>
                <a:latin typeface="PwC Helvetica Neue"/>
              </a:rPr>
              <a:t> de </a:t>
            </a:r>
            <a:r>
              <a:rPr lang="en-US" sz="2400" err="1">
                <a:solidFill>
                  <a:srgbClr val="474747"/>
                </a:solidFill>
                <a:latin typeface="PwC Helvetica Neue"/>
              </a:rPr>
              <a:t>definities</a:t>
            </a:r>
            <a:r>
              <a:rPr lang="en-US" sz="2400">
                <a:solidFill>
                  <a:srgbClr val="474747"/>
                </a:solidFill>
                <a:latin typeface="PwC Helvetica Neue"/>
              </a:rPr>
              <a:t> </a:t>
            </a:r>
            <a:r>
              <a:rPr lang="en-US" sz="2400" err="1">
                <a:solidFill>
                  <a:srgbClr val="474747"/>
                </a:solidFill>
                <a:latin typeface="PwC Helvetica Neue"/>
              </a:rPr>
              <a:t>duidelijk</a:t>
            </a:r>
            <a:r>
              <a:rPr lang="en-US" sz="2400">
                <a:solidFill>
                  <a:srgbClr val="474747"/>
                </a:solidFill>
                <a:latin typeface="PwC Helvetica Neue"/>
              </a:rPr>
              <a:t> </a:t>
            </a:r>
            <a:r>
              <a:rPr lang="en-US" sz="2400" err="1">
                <a:solidFill>
                  <a:srgbClr val="474747"/>
                </a:solidFill>
                <a:latin typeface="PwC Helvetica Neue"/>
              </a:rPr>
              <a:t>en</a:t>
            </a:r>
            <a:r>
              <a:rPr lang="en-US" sz="2400">
                <a:solidFill>
                  <a:srgbClr val="474747"/>
                </a:solidFill>
                <a:latin typeface="PwC Helvetica Neue"/>
              </a:rPr>
              <a:t> </a:t>
            </a:r>
            <a:r>
              <a:rPr lang="en-US" sz="2400" err="1">
                <a:solidFill>
                  <a:srgbClr val="474747"/>
                </a:solidFill>
                <a:latin typeface="PwC Helvetica Neue"/>
              </a:rPr>
              <a:t>volledig</a:t>
            </a:r>
            <a:r>
              <a:rPr lang="en-US" sz="2400">
                <a:solidFill>
                  <a:srgbClr val="474747"/>
                </a:solidFill>
                <a:latin typeface="PwC Helvetica Neue"/>
              </a:rPr>
              <a:t>?</a:t>
            </a:r>
          </a:p>
          <a:p>
            <a:pPr marL="285750" indent="-285750" fontAlgn="base">
              <a:buFont typeface="Arial" panose="020B0604020202020204" pitchFamily="34" charset="0"/>
              <a:buChar char="•"/>
            </a:pPr>
            <a:endParaRPr lang="en-BE" sz="2400">
              <a:solidFill>
                <a:srgbClr val="474747"/>
              </a:solidFill>
              <a:latin typeface="PwC Helvetica Neue"/>
            </a:endParaRPr>
          </a:p>
          <a:p>
            <a:pPr marL="285750" indent="-285750" fontAlgn="base">
              <a:buFont typeface="Arial" panose="020B0604020202020204" pitchFamily="34" charset="0"/>
              <a:buChar char="•"/>
            </a:pPr>
            <a:r>
              <a:rPr lang="en-BE" sz="2400">
                <a:solidFill>
                  <a:srgbClr val="474747"/>
                </a:solidFill>
                <a:latin typeface="PwC Helvetica Neue"/>
              </a:rPr>
              <a:t>Welke mogelijke locaties zijn er? Zones, straten, andere?</a:t>
            </a:r>
            <a:endParaRPr lang="en-US" sz="2400">
              <a:solidFill>
                <a:srgbClr val="474747"/>
              </a:solidFill>
              <a:latin typeface="PwC Helvetica Neue"/>
            </a:endParaRPr>
          </a:p>
          <a:p>
            <a:pPr marL="285750" indent="-285750" fontAlgn="base">
              <a:buFont typeface="Arial" panose="020B0604020202020204" pitchFamily="34" charset="0"/>
              <a:buChar char="•"/>
            </a:pPr>
            <a:endParaRPr lang="en-BE" sz="2400">
              <a:solidFill>
                <a:srgbClr val="474747"/>
              </a:solidFill>
              <a:latin typeface="PwC Helvetica Neue"/>
            </a:endParaRPr>
          </a:p>
          <a:p>
            <a:pPr marL="285750" indent="-285750" fontAlgn="base">
              <a:buFont typeface="Arial" panose="020B0604020202020204" pitchFamily="34" charset="0"/>
              <a:buChar char="•"/>
            </a:pPr>
            <a:r>
              <a:rPr lang="en-BE" sz="2400">
                <a:solidFill>
                  <a:srgbClr val="474747"/>
                </a:solidFill>
                <a:latin typeface="PwC Helvetica Neue"/>
              </a:rPr>
              <a:t>Welke informatie is nodig voor een vergunning?</a:t>
            </a:r>
          </a:p>
          <a:p>
            <a:pPr fontAlgn="base"/>
            <a:endParaRPr lang="en-US">
              <a:solidFill>
                <a:srgbClr val="474747"/>
              </a:solidFill>
              <a:latin typeface="PwC Helvetica Neue"/>
            </a:endParaRPr>
          </a:p>
        </p:txBody>
      </p:sp>
      <p:sp>
        <p:nvSpPr>
          <p:cNvPr id="11" name="Google Shape;437;g286b00870f9_1_118">
            <a:extLst>
              <a:ext uri="{FF2B5EF4-FFF2-40B4-BE49-F238E27FC236}">
                <a16:creationId xmlns:a16="http://schemas.microsoft.com/office/drawing/2014/main" id="{217DE456-4CA9-95FD-1704-9B8D1A8AAE16}"/>
              </a:ext>
            </a:extLst>
          </p:cNvPr>
          <p:cNvSpPr txBox="1"/>
          <p:nvPr/>
        </p:nvSpPr>
        <p:spPr>
          <a:xfrm>
            <a:off x="838201" y="363928"/>
            <a:ext cx="4652289" cy="984400"/>
          </a:xfrm>
          <a:prstGeom prst="rect">
            <a:avLst/>
          </a:prstGeom>
          <a:noFill/>
          <a:ln>
            <a:noFill/>
          </a:ln>
        </p:spPr>
        <p:txBody>
          <a:bodyPr spcFirstLastPara="1" wrap="square" lIns="91400" tIns="45700" rIns="91400" bIns="45700" anchor="t" anchorCtr="0">
            <a:noAutofit/>
          </a:bodyPr>
          <a:lstStyle/>
          <a:p>
            <a:r>
              <a:rPr lang="en-GB" sz="3200" b="1">
                <a:solidFill>
                  <a:srgbClr val="000000"/>
                </a:solidFill>
                <a:latin typeface="Arial"/>
                <a:cs typeface="Arial"/>
                <a:sym typeface="Arial"/>
              </a:rPr>
              <a:t>Storyline 1 - </a:t>
            </a:r>
            <a:r>
              <a:rPr lang="en-GB" sz="3200" b="1" err="1">
                <a:solidFill>
                  <a:srgbClr val="000000"/>
                </a:solidFill>
                <a:latin typeface="Arial"/>
                <a:cs typeface="Arial"/>
                <a:sym typeface="Arial"/>
              </a:rPr>
              <a:t>Vragen</a:t>
            </a:r>
            <a:endParaRPr lang="en-US"/>
          </a:p>
        </p:txBody>
      </p:sp>
      <p:pic>
        <p:nvPicPr>
          <p:cNvPr id="4" name="Graphic 3" descr="Badge Question Mark with solid fill">
            <a:extLst>
              <a:ext uri="{FF2B5EF4-FFF2-40B4-BE49-F238E27FC236}">
                <a16:creationId xmlns:a16="http://schemas.microsoft.com/office/drawing/2014/main" id="{676B16E2-F4A3-9BF1-6CFE-499547474E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3392" y="951165"/>
            <a:ext cx="1104900" cy="1115483"/>
          </a:xfrm>
          <a:prstGeom prst="rect">
            <a:avLst/>
          </a:prstGeom>
        </p:spPr>
      </p:pic>
      <p:grpSp>
        <p:nvGrpSpPr>
          <p:cNvPr id="5" name="Group 4">
            <a:extLst>
              <a:ext uri="{FF2B5EF4-FFF2-40B4-BE49-F238E27FC236}">
                <a16:creationId xmlns:a16="http://schemas.microsoft.com/office/drawing/2014/main" id="{196518BB-605B-8682-0876-52EBD4723C21}"/>
              </a:ext>
            </a:extLst>
          </p:cNvPr>
          <p:cNvGrpSpPr/>
          <p:nvPr/>
        </p:nvGrpSpPr>
        <p:grpSpPr>
          <a:xfrm>
            <a:off x="839967" y="3429000"/>
            <a:ext cx="2262749" cy="809532"/>
            <a:chOff x="1968" y="1431233"/>
            <a:chExt cx="2262749" cy="809532"/>
          </a:xfrm>
        </p:grpSpPr>
        <p:sp>
          <p:nvSpPr>
            <p:cNvPr id="7" name="Rectangle: Rounded Corners 6">
              <a:extLst>
                <a:ext uri="{FF2B5EF4-FFF2-40B4-BE49-F238E27FC236}">
                  <a16:creationId xmlns:a16="http://schemas.microsoft.com/office/drawing/2014/main" id="{E023C935-AADA-2472-DDA8-A8C5D39DBC37}"/>
                </a:ext>
              </a:extLst>
            </p:cNvPr>
            <p:cNvSpPr/>
            <p:nvPr/>
          </p:nvSpPr>
          <p:spPr>
            <a:xfrm>
              <a:off x="1968" y="1431233"/>
              <a:ext cx="2262749" cy="809532"/>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BE"/>
            </a:p>
          </p:txBody>
        </p:sp>
        <p:sp>
          <p:nvSpPr>
            <p:cNvPr id="8" name="Rectangle: Rounded Corners 4">
              <a:extLst>
                <a:ext uri="{FF2B5EF4-FFF2-40B4-BE49-F238E27FC236}">
                  <a16:creationId xmlns:a16="http://schemas.microsoft.com/office/drawing/2014/main" id="{C744D9C3-2CC8-6960-BA37-E6AC353DE764}"/>
                </a:ext>
              </a:extLst>
            </p:cNvPr>
            <p:cNvSpPr txBox="1"/>
            <p:nvPr/>
          </p:nvSpPr>
          <p:spPr>
            <a:xfrm>
              <a:off x="25678" y="1454943"/>
              <a:ext cx="2215329" cy="7621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Lokaal</a:t>
              </a:r>
              <a:r>
                <a:rPr lang="en-US" sz="2400" b="0" i="0" kern="1200"/>
                <a:t> </a:t>
              </a:r>
              <a:r>
                <a:rPr lang="en-US" sz="2400" b="0" i="0" kern="1200" err="1"/>
                <a:t>bestuur</a:t>
              </a:r>
              <a:endParaRPr lang="en-GB" sz="2400" kern="1200"/>
            </a:p>
          </p:txBody>
        </p:sp>
      </p:grpSp>
      <p:pic>
        <p:nvPicPr>
          <p:cNvPr id="9" name="Picture 8">
            <a:extLst>
              <a:ext uri="{FF2B5EF4-FFF2-40B4-BE49-F238E27FC236}">
                <a16:creationId xmlns:a16="http://schemas.microsoft.com/office/drawing/2014/main" id="{188CC992-172B-7077-E18D-98A6F717EB5E}"/>
              </a:ext>
            </a:extLst>
          </p:cNvPr>
          <p:cNvPicPr>
            <a:picLocks noChangeAspect="1"/>
          </p:cNvPicPr>
          <p:nvPr/>
        </p:nvPicPr>
        <p:blipFill>
          <a:blip r:embed="rId4"/>
          <a:stretch>
            <a:fillRect/>
          </a:stretch>
        </p:blipFill>
        <p:spPr>
          <a:xfrm>
            <a:off x="1347427" y="2187264"/>
            <a:ext cx="1247830" cy="1218026"/>
          </a:xfrm>
          <a:prstGeom prst="rect">
            <a:avLst/>
          </a:prstGeom>
        </p:spPr>
      </p:pic>
    </p:spTree>
    <p:extLst>
      <p:ext uri="{BB962C8B-B14F-4D97-AF65-F5344CB8AC3E}">
        <p14:creationId xmlns:p14="http://schemas.microsoft.com/office/powerpoint/2010/main" val="2534124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24"/>
          <p:cNvSpPr txBox="1"/>
          <p:nvPr/>
        </p:nvSpPr>
        <p:spPr>
          <a:xfrm>
            <a:off x="838201" y="365127"/>
            <a:ext cx="10515600" cy="9843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Overzicht van de planning</a:t>
            </a:r>
            <a:endParaRPr sz="1867">
              <a:solidFill>
                <a:srgbClr val="000000"/>
              </a:solidFill>
              <a:latin typeface="Arial"/>
              <a:ea typeface="Arial"/>
              <a:cs typeface="Arial"/>
              <a:sym typeface="Arial"/>
            </a:endParaRPr>
          </a:p>
        </p:txBody>
      </p:sp>
      <p:cxnSp>
        <p:nvCxnSpPr>
          <p:cNvPr id="1483" name="Google Shape;1483;p24"/>
          <p:cNvCxnSpPr>
            <a:stCxn id="1484" idx="2"/>
          </p:cNvCxnSpPr>
          <p:nvPr/>
        </p:nvCxnSpPr>
        <p:spPr>
          <a:xfrm flipH="1">
            <a:off x="3581751" y="4212428"/>
            <a:ext cx="12000" cy="741200"/>
          </a:xfrm>
          <a:prstGeom prst="straightConnector1">
            <a:avLst/>
          </a:prstGeom>
          <a:noFill/>
          <a:ln w="12700" cap="sq" cmpd="sng">
            <a:solidFill>
              <a:srgbClr val="454034"/>
            </a:solidFill>
            <a:prstDash val="solid"/>
            <a:round/>
            <a:headEnd type="diamond" w="med" len="med"/>
            <a:tailEnd type="none" w="sm" len="sm"/>
          </a:ln>
        </p:spPr>
      </p:cxnSp>
      <p:cxnSp>
        <p:nvCxnSpPr>
          <p:cNvPr id="1485" name="Google Shape;1485;p24"/>
          <p:cNvCxnSpPr>
            <a:stCxn id="1486" idx="2"/>
            <a:endCxn id="1487" idx="2"/>
          </p:cNvCxnSpPr>
          <p:nvPr/>
        </p:nvCxnSpPr>
        <p:spPr>
          <a:xfrm>
            <a:off x="5698732" y="4234825"/>
            <a:ext cx="0" cy="629200"/>
          </a:xfrm>
          <a:prstGeom prst="straightConnector1">
            <a:avLst/>
          </a:prstGeom>
          <a:noFill/>
          <a:ln w="12700" cap="sq" cmpd="sng">
            <a:solidFill>
              <a:srgbClr val="454034"/>
            </a:solidFill>
            <a:prstDash val="solid"/>
            <a:round/>
            <a:headEnd type="diamond" w="med" len="med"/>
            <a:tailEnd type="none" w="sm" len="sm"/>
          </a:ln>
        </p:spPr>
      </p:cxnSp>
      <p:cxnSp>
        <p:nvCxnSpPr>
          <p:cNvPr id="1488" name="Google Shape;1488;p24"/>
          <p:cNvCxnSpPr>
            <a:stCxn id="1489" idx="2"/>
            <a:endCxn id="1490" idx="0"/>
          </p:cNvCxnSpPr>
          <p:nvPr/>
        </p:nvCxnSpPr>
        <p:spPr>
          <a:xfrm>
            <a:off x="4647749" y="5159751"/>
            <a:ext cx="0" cy="337200"/>
          </a:xfrm>
          <a:prstGeom prst="straightConnector1">
            <a:avLst/>
          </a:prstGeom>
          <a:noFill/>
          <a:ln w="12700" cap="sq" cmpd="sng">
            <a:solidFill>
              <a:srgbClr val="454034"/>
            </a:solidFill>
            <a:prstDash val="solid"/>
            <a:round/>
            <a:headEnd type="none" w="sm" len="sm"/>
            <a:tailEnd type="diamond" w="med" len="med"/>
          </a:ln>
        </p:spPr>
      </p:cxnSp>
      <p:cxnSp>
        <p:nvCxnSpPr>
          <p:cNvPr id="1491" name="Google Shape;1491;p24"/>
          <p:cNvCxnSpPr>
            <a:stCxn id="1492" idx="2"/>
            <a:endCxn id="1493" idx="0"/>
          </p:cNvCxnSpPr>
          <p:nvPr/>
        </p:nvCxnSpPr>
        <p:spPr>
          <a:xfrm>
            <a:off x="2474935" y="5159767"/>
            <a:ext cx="0" cy="337200"/>
          </a:xfrm>
          <a:prstGeom prst="straightConnector1">
            <a:avLst/>
          </a:prstGeom>
          <a:noFill/>
          <a:ln w="12700" cap="sq" cmpd="sng">
            <a:solidFill>
              <a:srgbClr val="454034"/>
            </a:solidFill>
            <a:prstDash val="solid"/>
            <a:round/>
            <a:headEnd type="none" w="sm" len="sm"/>
            <a:tailEnd type="diamond" w="med" len="med"/>
          </a:ln>
        </p:spPr>
      </p:cxnSp>
      <p:cxnSp>
        <p:nvCxnSpPr>
          <p:cNvPr id="1494" name="Google Shape;1494;p24"/>
          <p:cNvCxnSpPr>
            <a:endCxn id="1495" idx="0"/>
          </p:cNvCxnSpPr>
          <p:nvPr/>
        </p:nvCxnSpPr>
        <p:spPr>
          <a:xfrm flipH="1">
            <a:off x="6526519" y="5150821"/>
            <a:ext cx="6000" cy="387600"/>
          </a:xfrm>
          <a:prstGeom prst="straightConnector1">
            <a:avLst/>
          </a:prstGeom>
          <a:noFill/>
          <a:ln w="12700" cap="sq" cmpd="sng">
            <a:solidFill>
              <a:srgbClr val="454034"/>
            </a:solidFill>
            <a:prstDash val="solid"/>
            <a:round/>
            <a:headEnd type="none" w="sm" len="sm"/>
            <a:tailEnd type="diamond" w="med" len="med"/>
          </a:ln>
        </p:spPr>
      </p:cxnSp>
      <p:sp>
        <p:nvSpPr>
          <p:cNvPr id="1496" name="Google Shape;1496;p24"/>
          <p:cNvSpPr txBox="1"/>
          <p:nvPr/>
        </p:nvSpPr>
        <p:spPr>
          <a:xfrm>
            <a:off x="845333" y="4857800"/>
            <a:ext cx="1086400" cy="3048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oktober</a:t>
            </a:r>
            <a:endParaRPr sz="1867">
              <a:solidFill>
                <a:srgbClr val="000000"/>
              </a:solidFill>
              <a:latin typeface="Arial"/>
              <a:ea typeface="Arial"/>
              <a:cs typeface="Arial"/>
              <a:sym typeface="Arial"/>
            </a:endParaRPr>
          </a:p>
        </p:txBody>
      </p:sp>
      <p:sp>
        <p:nvSpPr>
          <p:cNvPr id="1497" name="Google Shape;1497;p24"/>
          <p:cNvSpPr/>
          <p:nvPr/>
        </p:nvSpPr>
        <p:spPr>
          <a:xfrm rot="5400000">
            <a:off x="10353700" y="4759832"/>
            <a:ext cx="609200" cy="207200"/>
          </a:xfrm>
          <a:prstGeom prst="triangle">
            <a:avLst>
              <a:gd name="adj" fmla="val 50000"/>
            </a:avLst>
          </a:prstGeom>
          <a:solidFill>
            <a:schemeClr val="dk1"/>
          </a:solidFill>
          <a:ln>
            <a:noFill/>
          </a:ln>
        </p:spPr>
        <p:txBody>
          <a:bodyPr spcFirstLastPara="1" wrap="square" lIns="121900" tIns="60933" rIns="121900" bIns="60933" anchor="ctr" anchorCtr="0">
            <a:noAutofit/>
          </a:bodyPr>
          <a:lstStyle/>
          <a:p>
            <a:pPr algn="ctr">
              <a:buClr>
                <a:srgbClr val="000000"/>
              </a:buClr>
              <a:buSzPts val="1600"/>
            </a:pPr>
            <a:endParaRPr sz="2133">
              <a:solidFill>
                <a:schemeClr val="dk1"/>
              </a:solidFill>
              <a:latin typeface="Arial"/>
              <a:ea typeface="Arial"/>
              <a:cs typeface="Arial"/>
              <a:sym typeface="Arial"/>
            </a:endParaRPr>
          </a:p>
        </p:txBody>
      </p:sp>
      <p:cxnSp>
        <p:nvCxnSpPr>
          <p:cNvPr id="1498" name="Google Shape;1498;p24"/>
          <p:cNvCxnSpPr>
            <a:stCxn id="1499" idx="2"/>
          </p:cNvCxnSpPr>
          <p:nvPr/>
        </p:nvCxnSpPr>
        <p:spPr>
          <a:xfrm>
            <a:off x="1577435" y="4194373"/>
            <a:ext cx="1200" cy="558800"/>
          </a:xfrm>
          <a:prstGeom prst="straightConnector1">
            <a:avLst/>
          </a:prstGeom>
          <a:noFill/>
          <a:ln w="12700" cap="sq" cmpd="sng">
            <a:solidFill>
              <a:srgbClr val="454034"/>
            </a:solidFill>
            <a:prstDash val="solid"/>
            <a:round/>
            <a:headEnd type="diamond" w="med" len="med"/>
            <a:tailEnd type="none" w="sm" len="sm"/>
          </a:ln>
        </p:spPr>
      </p:cxnSp>
      <p:cxnSp>
        <p:nvCxnSpPr>
          <p:cNvPr id="1500" name="Google Shape;1500;p24"/>
          <p:cNvCxnSpPr/>
          <p:nvPr/>
        </p:nvCxnSpPr>
        <p:spPr>
          <a:xfrm>
            <a:off x="9435937" y="4180831"/>
            <a:ext cx="0" cy="636000"/>
          </a:xfrm>
          <a:prstGeom prst="straightConnector1">
            <a:avLst/>
          </a:prstGeom>
          <a:noFill/>
          <a:ln w="12700" cap="sq" cmpd="sng">
            <a:solidFill>
              <a:srgbClr val="454034"/>
            </a:solidFill>
            <a:prstDash val="solid"/>
            <a:round/>
            <a:headEnd type="diamond" w="med" len="med"/>
            <a:tailEnd type="none" w="sm" len="sm"/>
          </a:ln>
        </p:spPr>
      </p:cxnSp>
      <p:sp>
        <p:nvSpPr>
          <p:cNvPr id="1492" name="Google Shape;1492;p24"/>
          <p:cNvSpPr txBox="1"/>
          <p:nvPr/>
        </p:nvSpPr>
        <p:spPr>
          <a:xfrm>
            <a:off x="1931735" y="4856167"/>
            <a:ext cx="1086400" cy="3036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lt1"/>
                </a:solidFill>
                <a:latin typeface="Arial"/>
                <a:ea typeface="Arial"/>
                <a:cs typeface="Arial"/>
                <a:sym typeface="Arial"/>
              </a:rPr>
              <a:t>november</a:t>
            </a:r>
            <a:endParaRPr sz="1333" b="1">
              <a:solidFill>
                <a:schemeClr val="lt1"/>
              </a:solidFill>
              <a:latin typeface="Arial"/>
              <a:ea typeface="Arial"/>
              <a:cs typeface="Arial"/>
              <a:sym typeface="Arial"/>
            </a:endParaRPr>
          </a:p>
        </p:txBody>
      </p:sp>
      <p:sp>
        <p:nvSpPr>
          <p:cNvPr id="1501" name="Google Shape;1501;p24"/>
          <p:cNvSpPr txBox="1"/>
          <p:nvPr/>
        </p:nvSpPr>
        <p:spPr>
          <a:xfrm>
            <a:off x="3018133" y="4850600"/>
            <a:ext cx="1086400" cy="3036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december</a:t>
            </a:r>
            <a:endParaRPr sz="1333" b="1">
              <a:solidFill>
                <a:schemeClr val="dk1"/>
              </a:solidFill>
              <a:latin typeface="Arial"/>
              <a:ea typeface="Arial"/>
              <a:cs typeface="Arial"/>
              <a:sym typeface="Arial"/>
            </a:endParaRPr>
          </a:p>
        </p:txBody>
      </p:sp>
      <p:sp>
        <p:nvSpPr>
          <p:cNvPr id="1489" name="Google Shape;1489;p24"/>
          <p:cNvSpPr txBox="1"/>
          <p:nvPr/>
        </p:nvSpPr>
        <p:spPr>
          <a:xfrm>
            <a:off x="4104549" y="4856151"/>
            <a:ext cx="1086400" cy="3036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lt1"/>
                </a:solidFill>
                <a:latin typeface="Arial"/>
                <a:ea typeface="Arial"/>
                <a:cs typeface="Arial"/>
                <a:sym typeface="Arial"/>
              </a:rPr>
              <a:t>januari</a:t>
            </a:r>
            <a:endParaRPr sz="1333" b="1">
              <a:solidFill>
                <a:schemeClr val="lt1"/>
              </a:solidFill>
              <a:latin typeface="Arial"/>
              <a:ea typeface="Arial"/>
              <a:cs typeface="Arial"/>
              <a:sym typeface="Arial"/>
            </a:endParaRPr>
          </a:p>
        </p:txBody>
      </p:sp>
      <p:sp>
        <p:nvSpPr>
          <p:cNvPr id="1502" name="Google Shape;1502;p24"/>
          <p:cNvSpPr txBox="1"/>
          <p:nvPr/>
        </p:nvSpPr>
        <p:spPr>
          <a:xfrm>
            <a:off x="5190933" y="4847917"/>
            <a:ext cx="1086400" cy="3036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februari</a:t>
            </a:r>
            <a:endParaRPr sz="1867">
              <a:solidFill>
                <a:srgbClr val="000000"/>
              </a:solidFill>
              <a:latin typeface="Arial"/>
              <a:ea typeface="Arial"/>
              <a:cs typeface="Arial"/>
              <a:sym typeface="Arial"/>
            </a:endParaRPr>
          </a:p>
        </p:txBody>
      </p:sp>
      <p:sp>
        <p:nvSpPr>
          <p:cNvPr id="1503" name="Google Shape;1503;p24"/>
          <p:cNvSpPr txBox="1"/>
          <p:nvPr/>
        </p:nvSpPr>
        <p:spPr>
          <a:xfrm>
            <a:off x="6277333" y="4853867"/>
            <a:ext cx="1086400" cy="3036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lt1"/>
                </a:solidFill>
                <a:latin typeface="Arial"/>
                <a:ea typeface="Arial"/>
                <a:cs typeface="Arial"/>
                <a:sym typeface="Arial"/>
              </a:rPr>
              <a:t>maart</a:t>
            </a:r>
            <a:endParaRPr sz="1333" b="1">
              <a:solidFill>
                <a:schemeClr val="lt1"/>
              </a:solidFill>
              <a:latin typeface="Arial"/>
              <a:ea typeface="Arial"/>
              <a:cs typeface="Arial"/>
              <a:sym typeface="Arial"/>
            </a:endParaRPr>
          </a:p>
        </p:txBody>
      </p:sp>
      <p:sp>
        <p:nvSpPr>
          <p:cNvPr id="1504" name="Google Shape;1504;p24"/>
          <p:cNvSpPr txBox="1"/>
          <p:nvPr/>
        </p:nvSpPr>
        <p:spPr>
          <a:xfrm>
            <a:off x="7328367" y="4853867"/>
            <a:ext cx="1086400" cy="3036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april</a:t>
            </a:r>
            <a:endParaRPr sz="1333" b="1">
              <a:solidFill>
                <a:schemeClr val="dk1"/>
              </a:solidFill>
              <a:latin typeface="Arial"/>
              <a:ea typeface="Arial"/>
              <a:cs typeface="Arial"/>
              <a:sym typeface="Arial"/>
            </a:endParaRPr>
          </a:p>
        </p:txBody>
      </p:sp>
      <p:sp>
        <p:nvSpPr>
          <p:cNvPr id="1505" name="Google Shape;1505;p24"/>
          <p:cNvSpPr txBox="1"/>
          <p:nvPr/>
        </p:nvSpPr>
        <p:spPr>
          <a:xfrm>
            <a:off x="8414765" y="4864384"/>
            <a:ext cx="1086400" cy="3036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lt1"/>
                </a:solidFill>
                <a:latin typeface="Arial"/>
                <a:ea typeface="Arial"/>
                <a:cs typeface="Arial"/>
                <a:sym typeface="Arial"/>
              </a:rPr>
              <a:t>mei</a:t>
            </a:r>
            <a:endParaRPr sz="1333" b="1">
              <a:solidFill>
                <a:schemeClr val="lt1"/>
              </a:solidFill>
              <a:latin typeface="Arial"/>
              <a:ea typeface="Arial"/>
              <a:cs typeface="Arial"/>
              <a:sym typeface="Arial"/>
            </a:endParaRPr>
          </a:p>
        </p:txBody>
      </p:sp>
      <p:sp>
        <p:nvSpPr>
          <p:cNvPr id="1499" name="Google Shape;1499;p24"/>
          <p:cNvSpPr txBox="1"/>
          <p:nvPr/>
        </p:nvSpPr>
        <p:spPr>
          <a:xfrm>
            <a:off x="838235" y="3680773"/>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Business werkgroep</a:t>
            </a:r>
            <a:endParaRPr sz="667" b="1">
              <a:solidFill>
                <a:schemeClr val="dk1"/>
              </a:solidFill>
              <a:latin typeface="Arial"/>
              <a:ea typeface="Arial"/>
              <a:cs typeface="Arial"/>
              <a:sym typeface="Arial"/>
            </a:endParaRPr>
          </a:p>
        </p:txBody>
      </p:sp>
      <p:sp>
        <p:nvSpPr>
          <p:cNvPr id="1493" name="Google Shape;1493;p24"/>
          <p:cNvSpPr txBox="1"/>
          <p:nvPr/>
        </p:nvSpPr>
        <p:spPr>
          <a:xfrm>
            <a:off x="1735721" y="5497148"/>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Thematische werkgroep 1</a:t>
            </a:r>
            <a:endParaRPr sz="667" b="1">
              <a:solidFill>
                <a:schemeClr val="dk1"/>
              </a:solidFill>
              <a:latin typeface="Arial"/>
              <a:ea typeface="Arial"/>
              <a:cs typeface="Arial"/>
              <a:sym typeface="Arial"/>
            </a:endParaRPr>
          </a:p>
        </p:txBody>
      </p:sp>
      <p:sp>
        <p:nvSpPr>
          <p:cNvPr id="1484" name="Google Shape;1484;p24"/>
          <p:cNvSpPr txBox="1"/>
          <p:nvPr/>
        </p:nvSpPr>
        <p:spPr>
          <a:xfrm>
            <a:off x="2854551" y="3743628"/>
            <a:ext cx="1478400" cy="4688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Thematische werkgroep 2</a:t>
            </a:r>
            <a:endParaRPr sz="667" b="1">
              <a:solidFill>
                <a:schemeClr val="dk1"/>
              </a:solidFill>
              <a:latin typeface="Arial"/>
              <a:ea typeface="Arial"/>
              <a:cs typeface="Arial"/>
              <a:sym typeface="Arial"/>
            </a:endParaRPr>
          </a:p>
        </p:txBody>
      </p:sp>
      <p:sp>
        <p:nvSpPr>
          <p:cNvPr id="1490" name="Google Shape;1490;p24"/>
          <p:cNvSpPr txBox="1"/>
          <p:nvPr/>
        </p:nvSpPr>
        <p:spPr>
          <a:xfrm>
            <a:off x="3908531" y="5497140"/>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Thematische werkgroep 3</a:t>
            </a:r>
            <a:endParaRPr sz="667" b="1">
              <a:solidFill>
                <a:schemeClr val="dk1"/>
              </a:solidFill>
              <a:latin typeface="Arial"/>
              <a:ea typeface="Arial"/>
              <a:cs typeface="Arial"/>
              <a:sym typeface="Arial"/>
            </a:endParaRPr>
          </a:p>
        </p:txBody>
      </p:sp>
      <p:sp>
        <p:nvSpPr>
          <p:cNvPr id="1486" name="Google Shape;1486;p24"/>
          <p:cNvSpPr txBox="1"/>
          <p:nvPr/>
        </p:nvSpPr>
        <p:spPr>
          <a:xfrm>
            <a:off x="4959532" y="3721225"/>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Thematische werkgroep 4</a:t>
            </a:r>
            <a:endParaRPr sz="667" b="1">
              <a:solidFill>
                <a:schemeClr val="dk1"/>
              </a:solidFill>
              <a:latin typeface="Arial"/>
              <a:ea typeface="Arial"/>
              <a:cs typeface="Arial"/>
              <a:sym typeface="Arial"/>
            </a:endParaRPr>
          </a:p>
        </p:txBody>
      </p:sp>
      <p:sp>
        <p:nvSpPr>
          <p:cNvPr id="1495" name="Google Shape;1495;p24"/>
          <p:cNvSpPr txBox="1"/>
          <p:nvPr/>
        </p:nvSpPr>
        <p:spPr>
          <a:xfrm>
            <a:off x="5787319" y="5538421"/>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Start publieke reviewperiode</a:t>
            </a:r>
            <a:endParaRPr sz="667" b="1">
              <a:solidFill>
                <a:schemeClr val="dk1"/>
              </a:solidFill>
              <a:latin typeface="Arial"/>
              <a:ea typeface="Arial"/>
              <a:cs typeface="Arial"/>
              <a:sym typeface="Arial"/>
            </a:endParaRPr>
          </a:p>
        </p:txBody>
      </p:sp>
      <p:sp>
        <p:nvSpPr>
          <p:cNvPr id="1506" name="Google Shape;1506;p24"/>
          <p:cNvSpPr txBox="1"/>
          <p:nvPr/>
        </p:nvSpPr>
        <p:spPr>
          <a:xfrm>
            <a:off x="8696727" y="3677924"/>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Einde publieke reviewperiode</a:t>
            </a:r>
            <a:endParaRPr sz="667" b="1">
              <a:solidFill>
                <a:schemeClr val="dk1"/>
              </a:solidFill>
              <a:latin typeface="Arial"/>
              <a:ea typeface="Arial"/>
              <a:cs typeface="Arial"/>
              <a:sym typeface="Arial"/>
            </a:endParaRPr>
          </a:p>
        </p:txBody>
      </p:sp>
      <p:sp>
        <p:nvSpPr>
          <p:cNvPr id="1507" name="Google Shape;1507;p24"/>
          <p:cNvSpPr/>
          <p:nvPr/>
        </p:nvSpPr>
        <p:spPr>
          <a:xfrm rot="-5400000">
            <a:off x="7827567" y="3904633"/>
            <a:ext cx="294800" cy="28972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800"/>
            </a:pPr>
            <a:endParaRPr sz="2400">
              <a:solidFill>
                <a:srgbClr val="000000"/>
              </a:solidFill>
              <a:latin typeface="Arial"/>
              <a:ea typeface="Arial"/>
              <a:cs typeface="Arial"/>
              <a:sym typeface="Arial"/>
            </a:endParaRPr>
          </a:p>
        </p:txBody>
      </p:sp>
      <p:sp>
        <p:nvSpPr>
          <p:cNvPr id="1508" name="Google Shape;1508;p24"/>
          <p:cNvSpPr txBox="1"/>
          <p:nvPr/>
        </p:nvSpPr>
        <p:spPr>
          <a:xfrm>
            <a:off x="7100360" y="5537207"/>
            <a:ext cx="2191200" cy="513600"/>
          </a:xfrm>
          <a:prstGeom prst="rect">
            <a:avLst/>
          </a:prstGeom>
          <a:noFill/>
          <a:ln>
            <a:noFill/>
          </a:ln>
        </p:spPr>
        <p:txBody>
          <a:bodyPr spcFirstLastPara="1" wrap="square" lIns="0" tIns="0" rIns="0" bIns="0" anchor="t" anchorCtr="0">
            <a:noAutofit/>
          </a:bodyPr>
          <a:lstStyle/>
          <a:p>
            <a:pPr algn="ctr">
              <a:buClr>
                <a:srgbClr val="000000"/>
              </a:buClr>
              <a:buSzPts val="1100"/>
            </a:pPr>
            <a:r>
              <a:rPr lang="en-GB" sz="1467">
                <a:solidFill>
                  <a:schemeClr val="dk1"/>
                </a:solidFill>
                <a:latin typeface="Arial"/>
                <a:ea typeface="Arial"/>
                <a:cs typeface="Arial"/>
                <a:sym typeface="Arial"/>
              </a:rPr>
              <a:t>Implementatie van de draft specificatie</a:t>
            </a:r>
            <a:endParaRPr sz="1467">
              <a:solidFill>
                <a:schemeClr val="dk1"/>
              </a:solidFill>
              <a:latin typeface="Arial"/>
              <a:ea typeface="Arial"/>
              <a:cs typeface="Arial"/>
              <a:sym typeface="Arial"/>
            </a:endParaRPr>
          </a:p>
        </p:txBody>
      </p:sp>
      <p:sp>
        <p:nvSpPr>
          <p:cNvPr id="1487" name="Google Shape;1487;p24"/>
          <p:cNvSpPr/>
          <p:nvPr/>
        </p:nvSpPr>
        <p:spPr>
          <a:xfrm>
            <a:off x="845333" y="4571900"/>
            <a:ext cx="9706800" cy="292000"/>
          </a:xfrm>
          <a:prstGeom prst="rect">
            <a:avLst/>
          </a:prstGeom>
          <a:solidFill>
            <a:srgbClr val="888484"/>
          </a:solidFill>
          <a:ln>
            <a:noFill/>
          </a:ln>
        </p:spPr>
        <p:txBody>
          <a:bodyPr spcFirstLastPara="1" wrap="square" lIns="121900" tIns="60933" rIns="121900" bIns="60933" anchor="ctr" anchorCtr="0">
            <a:noAutofit/>
          </a:bodyPr>
          <a:lstStyle/>
          <a:p>
            <a:pPr algn="ctr">
              <a:buClr>
                <a:srgbClr val="000000"/>
              </a:buClr>
              <a:buSzPts val="1600"/>
            </a:pPr>
            <a:r>
              <a:rPr lang="en-GB" sz="2133">
                <a:solidFill>
                  <a:schemeClr val="lt1"/>
                </a:solidFill>
                <a:latin typeface="Arial"/>
                <a:ea typeface="Arial"/>
                <a:cs typeface="Arial"/>
                <a:sym typeface="Arial"/>
              </a:rPr>
              <a:t>2021</a:t>
            </a:r>
            <a:endParaRPr sz="1867">
              <a:solidFill>
                <a:srgbClr val="000000"/>
              </a:solidFill>
              <a:latin typeface="Arial"/>
              <a:ea typeface="Arial"/>
              <a:cs typeface="Arial"/>
              <a:sym typeface="Arial"/>
            </a:endParaRPr>
          </a:p>
        </p:txBody>
      </p:sp>
      <p:sp>
        <p:nvSpPr>
          <p:cNvPr id="1509" name="Google Shape;1509;p24"/>
          <p:cNvSpPr txBox="1"/>
          <p:nvPr/>
        </p:nvSpPr>
        <p:spPr>
          <a:xfrm>
            <a:off x="9465800" y="4864400"/>
            <a:ext cx="1086400" cy="3036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juni</a:t>
            </a:r>
            <a:endParaRPr sz="1867">
              <a:solidFill>
                <a:srgbClr val="000000"/>
              </a:solidFill>
              <a:latin typeface="Arial"/>
              <a:ea typeface="Arial"/>
              <a:cs typeface="Arial"/>
              <a:sym typeface="Arial"/>
            </a:endParaRPr>
          </a:p>
        </p:txBody>
      </p:sp>
      <p:sp>
        <p:nvSpPr>
          <p:cNvPr id="1510" name="Google Shape;1510;p24"/>
          <p:cNvSpPr/>
          <p:nvPr/>
        </p:nvSpPr>
        <p:spPr>
          <a:xfrm>
            <a:off x="1459350" y="3037645"/>
            <a:ext cx="238876" cy="468923"/>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511" name="Google Shape;1511;p24"/>
          <p:cNvSpPr txBox="1"/>
          <p:nvPr/>
        </p:nvSpPr>
        <p:spPr>
          <a:xfrm>
            <a:off x="838202" y="2781655"/>
            <a:ext cx="1478349" cy="312392"/>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a:solidFill>
                  <a:schemeClr val="dk1"/>
                </a:solidFill>
                <a:latin typeface="Arial"/>
                <a:ea typeface="Arial"/>
                <a:cs typeface="Arial"/>
                <a:sym typeface="Arial"/>
              </a:rPr>
              <a:t>Vandaag</a:t>
            </a:r>
            <a:endParaRPr sz="667">
              <a:solidFill>
                <a:schemeClr val="dk1"/>
              </a:solidFill>
              <a:latin typeface="Arial"/>
              <a:ea typeface="Arial"/>
              <a:cs typeface="Arial"/>
              <a:sym typeface="Arial"/>
            </a:endParaRPr>
          </a:p>
        </p:txBody>
      </p:sp>
      <p:sp>
        <p:nvSpPr>
          <p:cNvPr id="1512" name="Google Shape;1512;p24"/>
          <p:cNvSpPr txBox="1"/>
          <p:nvPr/>
        </p:nvSpPr>
        <p:spPr>
          <a:xfrm>
            <a:off x="838200" y="1503876"/>
            <a:ext cx="10515600" cy="1123200"/>
          </a:xfrm>
          <a:prstGeom prst="rect">
            <a:avLst/>
          </a:prstGeom>
          <a:noFill/>
          <a:ln>
            <a:noFill/>
          </a:ln>
        </p:spPr>
        <p:txBody>
          <a:bodyPr spcFirstLastPara="1" wrap="square" lIns="91400" tIns="45700" rIns="91400" bIns="45700" anchor="t" anchorCtr="0">
            <a:noAutofit/>
          </a:bodyPr>
          <a:lstStyle/>
          <a:p>
            <a:pPr marL="380990" indent="-380990">
              <a:buClr>
                <a:srgbClr val="000000"/>
              </a:buClr>
              <a:buSzPts val="1800"/>
              <a:buFont typeface="Arial"/>
              <a:buChar char="•"/>
            </a:pPr>
            <a:r>
              <a:rPr lang="en-GB" sz="2400">
                <a:solidFill>
                  <a:srgbClr val="000000"/>
                </a:solidFill>
                <a:latin typeface="Arial"/>
                <a:ea typeface="Arial"/>
                <a:cs typeface="Arial"/>
                <a:sym typeface="Arial"/>
              </a:rPr>
              <a:t>Startdatum: 26 oktober 2021</a:t>
            </a:r>
            <a:endParaRPr sz="1867">
              <a:solidFill>
                <a:srgbClr val="000000"/>
              </a:solidFill>
              <a:latin typeface="Arial"/>
              <a:ea typeface="Arial"/>
              <a:cs typeface="Arial"/>
              <a:sym typeface="Arial"/>
            </a:endParaRPr>
          </a:p>
          <a:p>
            <a:pPr marL="380990" indent="-380990">
              <a:buClr>
                <a:srgbClr val="000000"/>
              </a:buClr>
              <a:buSzPts val="1800"/>
              <a:buFont typeface="Arial"/>
              <a:buChar char="•"/>
            </a:pPr>
            <a:r>
              <a:rPr lang="en-GB" sz="2400">
                <a:solidFill>
                  <a:srgbClr val="000000"/>
                </a:solidFill>
                <a:latin typeface="Arial"/>
                <a:ea typeface="Arial"/>
                <a:cs typeface="Arial"/>
                <a:sym typeface="Arial"/>
              </a:rPr>
              <a:t>Duur: 9 maanden</a:t>
            </a:r>
            <a:endParaRPr sz="1867">
              <a:solidFill>
                <a:srgbClr val="000000"/>
              </a:solidFill>
              <a:latin typeface="Arial"/>
              <a:ea typeface="Arial"/>
              <a:cs typeface="Arial"/>
              <a:sym typeface="Arial"/>
            </a:endParaRPr>
          </a:p>
          <a:p>
            <a:pPr marL="0" lvl="1">
              <a:buClr>
                <a:srgbClr val="000000"/>
              </a:buClr>
              <a:buSzPts val="1800"/>
            </a:pPr>
            <a:endParaRPr sz="2400">
              <a:solidFill>
                <a:srgbClr val="000000"/>
              </a:solidFill>
              <a:latin typeface="Arial"/>
              <a:ea typeface="Arial"/>
              <a:cs typeface="Arial"/>
              <a:sym typeface="Arial"/>
            </a:endParaRPr>
          </a:p>
        </p:txBody>
      </p:sp>
      <p:pic>
        <p:nvPicPr>
          <p:cNvPr id="1513" name="Google Shape;1513;p24"/>
          <p:cNvPicPr preferRelativeResize="0"/>
          <p:nvPr/>
        </p:nvPicPr>
        <p:blipFill rotWithShape="1">
          <a:blip r:embed="rId3">
            <a:alphaModFix/>
          </a:blip>
          <a:srcRect t="5887" b="7010"/>
          <a:stretch/>
        </p:blipFill>
        <p:spPr>
          <a:xfrm>
            <a:off x="378901" y="1"/>
            <a:ext cx="11813103" cy="6858001"/>
          </a:xfrm>
          <a:prstGeom prst="rect">
            <a:avLst/>
          </a:prstGeom>
          <a:noFill/>
          <a:ln>
            <a:noFill/>
          </a:ln>
        </p:spPr>
      </p:pic>
      <p:sp>
        <p:nvSpPr>
          <p:cNvPr id="1514" name="Google Shape;1514;p24"/>
          <p:cNvSpPr/>
          <p:nvPr/>
        </p:nvSpPr>
        <p:spPr>
          <a:xfrm>
            <a:off x="199033" y="3157633"/>
            <a:ext cx="2584000" cy="1006400"/>
          </a:xfrm>
          <a:prstGeom prst="rect">
            <a:avLst/>
          </a:prstGeom>
          <a:solidFill>
            <a:schemeClr val="accen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515" name="Google Shape;1515;p24"/>
          <p:cNvSpPr txBox="1"/>
          <p:nvPr/>
        </p:nvSpPr>
        <p:spPr>
          <a:xfrm>
            <a:off x="378900" y="3281234"/>
            <a:ext cx="2404000" cy="759078"/>
          </a:xfrm>
          <a:prstGeom prst="rect">
            <a:avLst/>
          </a:prstGeom>
          <a:noFill/>
          <a:ln>
            <a:noFill/>
          </a:ln>
        </p:spPr>
        <p:txBody>
          <a:bodyPr spcFirstLastPara="1" wrap="square" lIns="121900" tIns="121900" rIns="121900" bIns="121900" anchor="t" anchorCtr="0">
            <a:spAutoFit/>
          </a:bodyPr>
          <a:lstStyle/>
          <a:p>
            <a:pPr algn="ctr">
              <a:buClr>
                <a:srgbClr val="000000"/>
              </a:buClr>
              <a:buSzPts val="2500"/>
            </a:pPr>
            <a:r>
              <a:rPr lang="en-GB" sz="3333" b="1">
                <a:solidFill>
                  <a:srgbClr val="000000"/>
                </a:solidFill>
                <a:latin typeface="Proxima Nova"/>
                <a:ea typeface="Proxima Nova"/>
                <a:cs typeface="Proxima Nova"/>
                <a:sym typeface="Proxima Nova"/>
              </a:rPr>
              <a:t>Pauze</a:t>
            </a:r>
            <a:endParaRPr sz="3333" b="1">
              <a:solidFill>
                <a:srgbClr val="000000"/>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9196-3846-CE71-66F8-13E590FEEE5F}"/>
              </a:ext>
            </a:extLst>
          </p:cNvPr>
          <p:cNvSpPr>
            <a:spLocks noGrp="1"/>
          </p:cNvSpPr>
          <p:nvPr>
            <p:ph type="title"/>
          </p:nvPr>
        </p:nvSpPr>
        <p:spPr/>
        <p:txBody>
          <a:bodyPr/>
          <a:lstStyle/>
          <a:p>
            <a:r>
              <a:rPr lang="en-US" sz="3200" b="1" kern="1200" err="1">
                <a:solidFill>
                  <a:srgbClr val="000000"/>
                </a:solidFill>
                <a:latin typeface="Arial"/>
                <a:ea typeface="+mn-ea"/>
                <a:cs typeface="Arial"/>
              </a:rPr>
              <a:t>Overzicht</a:t>
            </a:r>
            <a:r>
              <a:rPr lang="en-US" sz="3200" b="1" kern="1200">
                <a:solidFill>
                  <a:srgbClr val="000000"/>
                </a:solidFill>
                <a:latin typeface="Arial"/>
                <a:ea typeface="+mn-ea"/>
                <a:cs typeface="Arial"/>
              </a:rPr>
              <a:t> storylines</a:t>
            </a:r>
          </a:p>
        </p:txBody>
      </p:sp>
      <p:graphicFrame>
        <p:nvGraphicFramePr>
          <p:cNvPr id="8" name="Diagram 7">
            <a:extLst>
              <a:ext uri="{FF2B5EF4-FFF2-40B4-BE49-F238E27FC236}">
                <a16:creationId xmlns:a16="http://schemas.microsoft.com/office/drawing/2014/main" id="{B23C7C9D-429A-CA3F-3A0E-1D0E925CCA61}"/>
              </a:ext>
            </a:extLst>
          </p:cNvPr>
          <p:cNvGraphicFramePr/>
          <p:nvPr/>
        </p:nvGraphicFramePr>
        <p:xfrm>
          <a:off x="720000" y="1572300"/>
          <a:ext cx="10752000" cy="36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DCF69A0-1BEF-A311-58A7-C71B2E1E1A7E}"/>
              </a:ext>
            </a:extLst>
          </p:cNvPr>
          <p:cNvPicPr>
            <a:picLocks noChangeAspect="1"/>
          </p:cNvPicPr>
          <p:nvPr/>
        </p:nvPicPr>
        <p:blipFill>
          <a:blip r:embed="rId7"/>
          <a:stretch>
            <a:fillRect/>
          </a:stretch>
        </p:blipFill>
        <p:spPr>
          <a:xfrm>
            <a:off x="9278962" y="1518286"/>
            <a:ext cx="1398105" cy="1431234"/>
          </a:xfrm>
          <a:prstGeom prst="rect">
            <a:avLst/>
          </a:prstGeom>
        </p:spPr>
      </p:pic>
      <p:pic>
        <p:nvPicPr>
          <p:cNvPr id="6" name="Picture 5">
            <a:extLst>
              <a:ext uri="{FF2B5EF4-FFF2-40B4-BE49-F238E27FC236}">
                <a16:creationId xmlns:a16="http://schemas.microsoft.com/office/drawing/2014/main" id="{8BA0E011-E18D-3364-8F43-6F91706E3253}"/>
              </a:ext>
            </a:extLst>
          </p:cNvPr>
          <p:cNvPicPr>
            <a:picLocks noChangeAspect="1"/>
          </p:cNvPicPr>
          <p:nvPr/>
        </p:nvPicPr>
        <p:blipFill>
          <a:blip r:embed="rId8"/>
          <a:stretch>
            <a:fillRect/>
          </a:stretch>
        </p:blipFill>
        <p:spPr>
          <a:xfrm>
            <a:off x="1514933" y="1559631"/>
            <a:ext cx="1247830" cy="1218026"/>
          </a:xfrm>
          <a:prstGeom prst="rect">
            <a:avLst/>
          </a:prstGeom>
        </p:spPr>
      </p:pic>
      <p:pic>
        <p:nvPicPr>
          <p:cNvPr id="7" name="Picture 6">
            <a:extLst>
              <a:ext uri="{FF2B5EF4-FFF2-40B4-BE49-F238E27FC236}">
                <a16:creationId xmlns:a16="http://schemas.microsoft.com/office/drawing/2014/main" id="{D0A27412-F161-19DB-DF9E-0D2C7EBFB994}"/>
              </a:ext>
            </a:extLst>
          </p:cNvPr>
          <p:cNvPicPr>
            <a:picLocks noChangeAspect="1"/>
          </p:cNvPicPr>
          <p:nvPr/>
        </p:nvPicPr>
        <p:blipFill>
          <a:blip r:embed="rId9"/>
          <a:stretch>
            <a:fillRect/>
          </a:stretch>
        </p:blipFill>
        <p:spPr>
          <a:xfrm>
            <a:off x="5554400" y="1559631"/>
            <a:ext cx="1214877" cy="1205357"/>
          </a:xfrm>
          <a:prstGeom prst="rect">
            <a:avLst/>
          </a:prstGeom>
        </p:spPr>
      </p:pic>
      <p:sp>
        <p:nvSpPr>
          <p:cNvPr id="10" name="TextBox 9">
            <a:extLst>
              <a:ext uri="{FF2B5EF4-FFF2-40B4-BE49-F238E27FC236}">
                <a16:creationId xmlns:a16="http://schemas.microsoft.com/office/drawing/2014/main" id="{C323A0F8-EF8A-C0E5-A6E0-E84A796490FF}"/>
              </a:ext>
            </a:extLst>
          </p:cNvPr>
          <p:cNvSpPr txBox="1"/>
          <p:nvPr/>
        </p:nvSpPr>
        <p:spPr>
          <a:xfrm>
            <a:off x="720000" y="4080344"/>
            <a:ext cx="2945925" cy="646331"/>
          </a:xfrm>
          <a:prstGeom prst="rect">
            <a:avLst/>
          </a:prstGeom>
          <a:noFill/>
        </p:spPr>
        <p:txBody>
          <a:bodyPr wrap="square" rtlCol="0">
            <a:spAutoFit/>
          </a:bodyPr>
          <a:lstStyle/>
          <a:p>
            <a:pPr algn="ctr"/>
            <a:r>
              <a:rPr lang="en-GB" i="1" err="1"/>
              <a:t>Een</a:t>
            </a:r>
            <a:r>
              <a:rPr lang="en-GB" i="1"/>
              <a:t> </a:t>
            </a:r>
            <a:r>
              <a:rPr lang="en-GB" i="1" err="1"/>
              <a:t>lokaal</a:t>
            </a:r>
            <a:r>
              <a:rPr lang="en-GB" i="1"/>
              <a:t> </a:t>
            </a:r>
            <a:r>
              <a:rPr lang="en-GB" i="1" err="1"/>
              <a:t>bestuur</a:t>
            </a:r>
            <a:r>
              <a:rPr lang="en-GB" i="1"/>
              <a:t> </a:t>
            </a:r>
            <a:r>
              <a:rPr lang="en-GB" i="1" err="1"/>
              <a:t>voert</a:t>
            </a:r>
            <a:r>
              <a:rPr lang="en-GB" i="1"/>
              <a:t> </a:t>
            </a:r>
            <a:r>
              <a:rPr lang="en-GB" i="1" err="1"/>
              <a:t>een</a:t>
            </a:r>
            <a:r>
              <a:rPr lang="en-GB" i="1"/>
              <a:t> </a:t>
            </a:r>
            <a:r>
              <a:rPr lang="en-GB" i="1" err="1"/>
              <a:t>lage</a:t>
            </a:r>
            <a:r>
              <a:rPr lang="en-GB" i="1"/>
              <a:t> </a:t>
            </a:r>
            <a:r>
              <a:rPr lang="en-GB" i="1" err="1"/>
              <a:t>emissiezone</a:t>
            </a:r>
            <a:r>
              <a:rPr lang="en-GB" i="1"/>
              <a:t> in.</a:t>
            </a:r>
          </a:p>
        </p:txBody>
      </p:sp>
      <p:sp>
        <p:nvSpPr>
          <p:cNvPr id="11" name="TextBox 10">
            <a:extLst>
              <a:ext uri="{FF2B5EF4-FFF2-40B4-BE49-F238E27FC236}">
                <a16:creationId xmlns:a16="http://schemas.microsoft.com/office/drawing/2014/main" id="{AAB774CA-A92E-CDC2-8717-BD85C961A65A}"/>
              </a:ext>
            </a:extLst>
          </p:cNvPr>
          <p:cNvSpPr txBox="1"/>
          <p:nvPr/>
        </p:nvSpPr>
        <p:spPr>
          <a:xfrm>
            <a:off x="4572000" y="4093013"/>
            <a:ext cx="3048000" cy="923330"/>
          </a:xfrm>
          <a:prstGeom prst="rect">
            <a:avLst/>
          </a:prstGeom>
          <a:noFill/>
        </p:spPr>
        <p:txBody>
          <a:bodyPr wrap="square" lIns="91440" tIns="45720" rIns="91440" bIns="45720" rtlCol="0" anchor="t">
            <a:spAutoFit/>
          </a:bodyPr>
          <a:lstStyle/>
          <a:p>
            <a:pPr algn="ctr"/>
            <a:r>
              <a:rPr lang="en-GB" i="1" err="1"/>
              <a:t>Een</a:t>
            </a:r>
            <a:r>
              <a:rPr lang="en-GB" i="1"/>
              <a:t> </a:t>
            </a:r>
            <a:r>
              <a:rPr lang="en-GB" i="1" err="1"/>
              <a:t>inwoner</a:t>
            </a:r>
            <a:r>
              <a:rPr lang="en-GB" i="1"/>
              <a:t> van </a:t>
            </a:r>
            <a:r>
              <a:rPr lang="en-GB" i="1" err="1"/>
              <a:t>Antwerpen</a:t>
            </a:r>
            <a:r>
              <a:rPr lang="en-GB" i="1"/>
              <a:t> </a:t>
            </a:r>
            <a:r>
              <a:rPr lang="en-GB" i="1" err="1"/>
              <a:t>vraagt</a:t>
            </a:r>
            <a:r>
              <a:rPr lang="en-GB" i="1"/>
              <a:t> </a:t>
            </a:r>
            <a:r>
              <a:rPr lang="en-GB" i="1" err="1"/>
              <a:t>een</a:t>
            </a:r>
            <a:r>
              <a:rPr lang="en-GB" i="1"/>
              <a:t> </a:t>
            </a:r>
            <a:r>
              <a:rPr lang="en-GB" i="1" err="1"/>
              <a:t>vergunning</a:t>
            </a:r>
            <a:r>
              <a:rPr lang="en-GB" i="1"/>
              <a:t> </a:t>
            </a:r>
            <a:r>
              <a:rPr lang="en-GB" i="1" err="1"/>
              <a:t>aan</a:t>
            </a:r>
            <a:r>
              <a:rPr lang="en-GB" i="1"/>
              <a:t> </a:t>
            </a:r>
            <a:r>
              <a:rPr lang="en-GB" i="1" err="1"/>
              <a:t>voor</a:t>
            </a:r>
            <a:r>
              <a:rPr lang="en-GB" i="1"/>
              <a:t> </a:t>
            </a:r>
            <a:r>
              <a:rPr lang="en-GB" i="1" err="1"/>
              <a:t>zijn</a:t>
            </a:r>
            <a:r>
              <a:rPr lang="en-GB" i="1"/>
              <a:t> </a:t>
            </a:r>
            <a:r>
              <a:rPr lang="en-GB" i="1" err="1"/>
              <a:t>verhuis</a:t>
            </a:r>
            <a:r>
              <a:rPr lang="en-GB" i="1"/>
              <a:t>.</a:t>
            </a:r>
          </a:p>
        </p:txBody>
      </p:sp>
      <p:sp>
        <p:nvSpPr>
          <p:cNvPr id="13" name="TextBox 12">
            <a:extLst>
              <a:ext uri="{FF2B5EF4-FFF2-40B4-BE49-F238E27FC236}">
                <a16:creationId xmlns:a16="http://schemas.microsoft.com/office/drawing/2014/main" id="{E67C610B-6FC2-D474-B4B8-9B365B6F402A}"/>
              </a:ext>
            </a:extLst>
          </p:cNvPr>
          <p:cNvSpPr txBox="1"/>
          <p:nvPr/>
        </p:nvSpPr>
        <p:spPr>
          <a:xfrm>
            <a:off x="8341627" y="4035697"/>
            <a:ext cx="3130373" cy="1477328"/>
          </a:xfrm>
          <a:prstGeom prst="rect">
            <a:avLst/>
          </a:prstGeom>
          <a:noFill/>
        </p:spPr>
        <p:txBody>
          <a:bodyPr wrap="square" lIns="91440" tIns="45720" rIns="91440" bIns="45720" rtlCol="0" anchor="t">
            <a:spAutoFit/>
          </a:bodyPr>
          <a:lstStyle/>
          <a:p>
            <a:pPr algn="ctr"/>
            <a:r>
              <a:rPr lang="en-GB" i="1" err="1"/>
              <a:t>Doorgang</a:t>
            </a:r>
            <a:r>
              <a:rPr lang="en-GB" i="1"/>
              <a:t> </a:t>
            </a:r>
            <a:r>
              <a:rPr lang="en-GB" i="1" err="1"/>
              <a:t>voor</a:t>
            </a:r>
            <a:r>
              <a:rPr lang="en-GB" i="1"/>
              <a:t> </a:t>
            </a:r>
            <a:r>
              <a:rPr lang="en-GB" i="1" err="1"/>
              <a:t>hulpdiensten</a:t>
            </a:r>
            <a:r>
              <a:rPr lang="en-GB" i="1"/>
              <a:t> is </a:t>
            </a:r>
            <a:r>
              <a:rPr lang="en-GB" i="1" err="1"/>
              <a:t>altijd</a:t>
            </a:r>
            <a:r>
              <a:rPr lang="en-GB" i="1"/>
              <a:t> </a:t>
            </a:r>
            <a:r>
              <a:rPr lang="en-GB" i="1" err="1"/>
              <a:t>mogelijk</a:t>
            </a:r>
            <a:r>
              <a:rPr lang="en-GB" i="1"/>
              <a:t>, </a:t>
            </a:r>
            <a:r>
              <a:rPr lang="en-GB" i="1" err="1"/>
              <a:t>ook</a:t>
            </a:r>
            <a:r>
              <a:rPr lang="en-GB" i="1"/>
              <a:t> </a:t>
            </a:r>
            <a:r>
              <a:rPr lang="en-GB" i="1" err="1"/>
              <a:t>voedingsbedrijven</a:t>
            </a:r>
            <a:r>
              <a:rPr lang="en-GB" i="1"/>
              <a:t> </a:t>
            </a:r>
            <a:r>
              <a:rPr lang="en-GB" i="1" err="1"/>
              <a:t>kunnen</a:t>
            </a:r>
            <a:r>
              <a:rPr lang="en-GB" i="1"/>
              <a:t> de zone </a:t>
            </a:r>
            <a:r>
              <a:rPr lang="en-GB" i="1" err="1"/>
              <a:t>inrijden</a:t>
            </a:r>
            <a:r>
              <a:rPr lang="en-GB" i="1"/>
              <a:t> </a:t>
            </a:r>
            <a:r>
              <a:rPr lang="en-GB" i="1" err="1"/>
              <a:t>voor</a:t>
            </a:r>
            <a:r>
              <a:rPr lang="en-GB" i="1"/>
              <a:t> </a:t>
            </a:r>
            <a:r>
              <a:rPr lang="en-GB" i="1" err="1"/>
              <a:t>leveringen</a:t>
            </a:r>
            <a:r>
              <a:rPr lang="en-GB" i="1"/>
              <a:t>.</a:t>
            </a:r>
            <a:endParaRPr lang="en-US"/>
          </a:p>
        </p:txBody>
      </p:sp>
      <p:sp>
        <p:nvSpPr>
          <p:cNvPr id="3" name="Rectangle 2">
            <a:extLst>
              <a:ext uri="{FF2B5EF4-FFF2-40B4-BE49-F238E27FC236}">
                <a16:creationId xmlns:a16="http://schemas.microsoft.com/office/drawing/2014/main" id="{B08BD485-7F3F-9DC0-C5D8-98945A4E900F}"/>
              </a:ext>
            </a:extLst>
          </p:cNvPr>
          <p:cNvSpPr/>
          <p:nvPr/>
        </p:nvSpPr>
        <p:spPr>
          <a:xfrm>
            <a:off x="8028431" y="1265174"/>
            <a:ext cx="3821641" cy="4545791"/>
          </a:xfrm>
          <a:prstGeom prst="rect">
            <a:avLst/>
          </a:prstGeom>
          <a:solidFill>
            <a:srgbClr val="D6D6D7">
              <a:alpha val="7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FAE2F5D-76DA-3AF9-3859-B31E70B8FA0F}"/>
              </a:ext>
            </a:extLst>
          </p:cNvPr>
          <p:cNvSpPr/>
          <p:nvPr/>
        </p:nvSpPr>
        <p:spPr>
          <a:xfrm>
            <a:off x="552574" y="1265174"/>
            <a:ext cx="3610995" cy="4545791"/>
          </a:xfrm>
          <a:prstGeom prst="rect">
            <a:avLst/>
          </a:prstGeom>
          <a:solidFill>
            <a:srgbClr val="D6D6D7">
              <a:alpha val="7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6373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6BC63-B1B2-2C34-70A2-C0A1BC0E1BDB}"/>
              </a:ext>
            </a:extLst>
          </p:cNvPr>
          <p:cNvSpPr>
            <a:spLocks noGrp="1"/>
          </p:cNvSpPr>
          <p:nvPr>
            <p:ph type="title"/>
          </p:nvPr>
        </p:nvSpPr>
        <p:spPr>
          <a:xfrm>
            <a:off x="610400" y="349600"/>
            <a:ext cx="11221382" cy="1116000"/>
          </a:xfrm>
        </p:spPr>
        <p:txBody>
          <a:bodyPr/>
          <a:lstStyle/>
          <a:p>
            <a:r>
              <a:rPr lang="en-BE" sz="3200" b="1" kern="1200">
                <a:solidFill>
                  <a:srgbClr val="000000"/>
                </a:solidFill>
                <a:latin typeface="Arial"/>
                <a:ea typeface="+mn-ea"/>
                <a:cs typeface="Arial"/>
              </a:rPr>
              <a:t>Storyline </a:t>
            </a:r>
            <a:r>
              <a:rPr lang="en-GB" sz="3200" b="1" kern="1200">
                <a:solidFill>
                  <a:srgbClr val="000000"/>
                </a:solidFill>
                <a:latin typeface="Arial"/>
                <a:ea typeface="+mn-ea"/>
                <a:cs typeface="Arial"/>
              </a:rPr>
              <a:t>2</a:t>
            </a:r>
            <a:r>
              <a:rPr lang="en-BE" sz="3200" b="1" kern="1200">
                <a:solidFill>
                  <a:srgbClr val="000000"/>
                </a:solidFill>
                <a:latin typeface="Arial"/>
                <a:ea typeface="+mn-ea"/>
                <a:cs typeface="Arial"/>
              </a:rPr>
              <a:t>: </a:t>
            </a:r>
            <a:r>
              <a:rPr lang="en-GB" sz="3200" b="1" kern="1200" err="1">
                <a:solidFill>
                  <a:srgbClr val="000000"/>
                </a:solidFill>
                <a:latin typeface="Arial"/>
                <a:ea typeface="+mn-ea"/>
                <a:cs typeface="Arial"/>
              </a:rPr>
              <a:t>Inwoner</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vraagt</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vergunning</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aan</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voor</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verhuis</a:t>
            </a:r>
            <a:endParaRPr lang="en-BE" sz="3200" b="1" kern="1200">
              <a:solidFill>
                <a:srgbClr val="000000"/>
              </a:solidFill>
              <a:latin typeface="Arial"/>
              <a:ea typeface="+mn-ea"/>
              <a:cs typeface="Arial"/>
            </a:endParaRPr>
          </a:p>
        </p:txBody>
      </p:sp>
      <p:sp>
        <p:nvSpPr>
          <p:cNvPr id="12" name="Rectangle: Rounded Corners 11">
            <a:extLst>
              <a:ext uri="{FF2B5EF4-FFF2-40B4-BE49-F238E27FC236}">
                <a16:creationId xmlns:a16="http://schemas.microsoft.com/office/drawing/2014/main" id="{15CA284E-26D0-034C-28AA-DC1A048EEF7B}"/>
              </a:ext>
            </a:extLst>
          </p:cNvPr>
          <p:cNvSpPr/>
          <p:nvPr/>
        </p:nvSpPr>
        <p:spPr>
          <a:xfrm>
            <a:off x="3236154" y="1381658"/>
            <a:ext cx="7407015" cy="4640451"/>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l" fontAlgn="base"/>
            <a:r>
              <a:rPr lang="nl-NL" b="0" i="0">
                <a:solidFill>
                  <a:srgbClr val="474747"/>
                </a:solidFill>
                <a:effectLst/>
                <a:highlight>
                  <a:srgbClr val="FFFFFF"/>
                </a:highlight>
                <a:latin typeface="PwC Helvetica Neue"/>
              </a:rPr>
              <a:t>Marieke, een inwoner van Antwerpen, wil verhuizen naar een nieuw appartement. Ze moet een vergunning aanvragen om een verhuiswagen te parkeren in een drukke straat. </a:t>
            </a:r>
          </a:p>
          <a:p>
            <a:pPr algn="l" fontAlgn="base"/>
            <a:endParaRPr lang="nl-NL">
              <a:solidFill>
                <a:srgbClr val="474747"/>
              </a:solidFill>
              <a:highlight>
                <a:srgbClr val="FFFFFF"/>
              </a:highlight>
              <a:latin typeface="PwC Helvetica Neue"/>
            </a:endParaRPr>
          </a:p>
          <a:p>
            <a:pPr algn="l" fontAlgn="base"/>
            <a:r>
              <a:rPr lang="nl-NL" b="0" i="0">
                <a:solidFill>
                  <a:srgbClr val="474747"/>
                </a:solidFill>
                <a:effectLst/>
                <a:highlight>
                  <a:srgbClr val="FFFFFF"/>
                </a:highlight>
                <a:latin typeface="PwC Helvetica Neue"/>
              </a:rPr>
              <a:t>Bij het stadhuis ontvangt ze "Vergunningsinformatie" die details geeft over het doel, de voorwaarden, de geldigheidsduur, en de rechten en verantwoordelijkheden van de vergunning.</a:t>
            </a:r>
          </a:p>
          <a:p>
            <a:pPr algn="l" fontAlgn="base"/>
            <a:endParaRPr lang="nl-NL" b="0" i="0">
              <a:solidFill>
                <a:srgbClr val="474747"/>
              </a:solidFill>
              <a:effectLst/>
              <a:highlight>
                <a:srgbClr val="FFFFFF"/>
              </a:highlight>
              <a:latin typeface="PwC Helvetica Neue"/>
            </a:endParaRPr>
          </a:p>
          <a:p>
            <a:pPr algn="l" fontAlgn="base"/>
            <a:r>
              <a:rPr lang="nl-NL" b="0" i="0">
                <a:solidFill>
                  <a:srgbClr val="474747"/>
                </a:solidFill>
                <a:effectLst/>
                <a:highlight>
                  <a:srgbClr val="FFFFFF"/>
                </a:highlight>
                <a:latin typeface="PwC Helvetica Neue"/>
              </a:rPr>
              <a:t>Om de vergunning te krijgen, moet Marieke voldoen aan "Vergunningsvoorwaarden" voor de tijdelijke verkeersregeling, "Documentvoorwaarden" zoals het overleggen van haar huurcontract en bewijs van haar nieuwe adres, en "Activiteitvoorwaarden" die specificeren wanneer de verhuizing mag plaatsvinden. Ze vult het aanvraagformulier in en hoopt op een snelle goedkeuring.</a:t>
            </a:r>
          </a:p>
        </p:txBody>
      </p:sp>
      <p:grpSp>
        <p:nvGrpSpPr>
          <p:cNvPr id="3" name="Group 2">
            <a:extLst>
              <a:ext uri="{FF2B5EF4-FFF2-40B4-BE49-F238E27FC236}">
                <a16:creationId xmlns:a16="http://schemas.microsoft.com/office/drawing/2014/main" id="{56C754BF-8F50-BCFB-647E-EC02E62F56AC}"/>
              </a:ext>
            </a:extLst>
          </p:cNvPr>
          <p:cNvGrpSpPr/>
          <p:nvPr/>
        </p:nvGrpSpPr>
        <p:grpSpPr>
          <a:xfrm>
            <a:off x="839967" y="3452711"/>
            <a:ext cx="2262749" cy="809532"/>
            <a:chOff x="2830406" y="1431233"/>
            <a:chExt cx="2262749" cy="809532"/>
          </a:xfrm>
        </p:grpSpPr>
        <p:sp>
          <p:nvSpPr>
            <p:cNvPr id="4" name="Rectangle: Rounded Corners 3">
              <a:extLst>
                <a:ext uri="{FF2B5EF4-FFF2-40B4-BE49-F238E27FC236}">
                  <a16:creationId xmlns:a16="http://schemas.microsoft.com/office/drawing/2014/main" id="{C0DD5158-5018-E12D-A232-8272688F9C29}"/>
                </a:ext>
              </a:extLst>
            </p:cNvPr>
            <p:cNvSpPr/>
            <p:nvPr/>
          </p:nvSpPr>
          <p:spPr>
            <a:xfrm>
              <a:off x="2830406" y="1431233"/>
              <a:ext cx="2262749" cy="809532"/>
            </a:xfrm>
            <a:prstGeom prst="roundRect">
              <a:avLst>
                <a:gd name="adj" fmla="val 10000"/>
              </a:avLst>
            </a:prstGeom>
          </p:spPr>
          <p:style>
            <a:lnRef idx="2">
              <a:schemeClr val="lt1">
                <a:hueOff val="0"/>
                <a:satOff val="0"/>
                <a:lumOff val="0"/>
                <a:alphaOff val="0"/>
              </a:schemeClr>
            </a:lnRef>
            <a:fillRef idx="1">
              <a:schemeClr val="accent4">
                <a:hueOff val="0"/>
                <a:satOff val="0"/>
                <a:lumOff val="13856"/>
                <a:alphaOff val="0"/>
              </a:schemeClr>
            </a:fillRef>
            <a:effectRef idx="0">
              <a:schemeClr val="accent4">
                <a:hueOff val="0"/>
                <a:satOff val="0"/>
                <a:lumOff val="13856"/>
                <a:alphaOff val="0"/>
              </a:schemeClr>
            </a:effectRef>
            <a:fontRef idx="minor">
              <a:schemeClr val="lt1"/>
            </a:fontRef>
          </p:style>
          <p:txBody>
            <a:bodyPr/>
            <a:lstStyle/>
            <a:p>
              <a:endParaRPr lang="en-BE"/>
            </a:p>
          </p:txBody>
        </p:sp>
        <p:sp>
          <p:nvSpPr>
            <p:cNvPr id="5" name="Rectangle: Rounded Corners 4">
              <a:extLst>
                <a:ext uri="{FF2B5EF4-FFF2-40B4-BE49-F238E27FC236}">
                  <a16:creationId xmlns:a16="http://schemas.microsoft.com/office/drawing/2014/main" id="{6EA05D4A-22CF-F2D3-AAD3-DB175123CC05}"/>
                </a:ext>
              </a:extLst>
            </p:cNvPr>
            <p:cNvSpPr txBox="1"/>
            <p:nvPr/>
          </p:nvSpPr>
          <p:spPr>
            <a:xfrm>
              <a:off x="2854116" y="1454943"/>
              <a:ext cx="2215329" cy="7621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p:txBody>
        </p:sp>
      </p:grpSp>
      <p:pic>
        <p:nvPicPr>
          <p:cNvPr id="6" name="Picture 5">
            <a:extLst>
              <a:ext uri="{FF2B5EF4-FFF2-40B4-BE49-F238E27FC236}">
                <a16:creationId xmlns:a16="http://schemas.microsoft.com/office/drawing/2014/main" id="{AC489B57-43B9-25F6-47DC-459CA4DBFA8F}"/>
              </a:ext>
            </a:extLst>
          </p:cNvPr>
          <p:cNvPicPr>
            <a:picLocks noChangeAspect="1"/>
          </p:cNvPicPr>
          <p:nvPr/>
        </p:nvPicPr>
        <p:blipFill>
          <a:blip r:embed="rId3"/>
          <a:stretch>
            <a:fillRect/>
          </a:stretch>
        </p:blipFill>
        <p:spPr>
          <a:xfrm>
            <a:off x="1363902" y="2199932"/>
            <a:ext cx="1214877" cy="1205357"/>
          </a:xfrm>
          <a:prstGeom prst="rect">
            <a:avLst/>
          </a:prstGeom>
        </p:spPr>
      </p:pic>
    </p:spTree>
    <p:extLst>
      <p:ext uri="{BB962C8B-B14F-4D97-AF65-F5344CB8AC3E}">
        <p14:creationId xmlns:p14="http://schemas.microsoft.com/office/powerpoint/2010/main" val="3770368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F4BF-DBFA-2632-ABFE-4F90E04CD25A}"/>
              </a:ext>
            </a:extLst>
          </p:cNvPr>
          <p:cNvSpPr>
            <a:spLocks noGrp="1"/>
          </p:cNvSpPr>
          <p:nvPr>
            <p:ph type="title"/>
          </p:nvPr>
        </p:nvSpPr>
        <p:spPr>
          <a:xfrm>
            <a:off x="610399" y="349600"/>
            <a:ext cx="11443055" cy="1116000"/>
          </a:xfrm>
        </p:spPr>
        <p:txBody>
          <a:bodyPr/>
          <a:lstStyle/>
          <a:p>
            <a:r>
              <a:rPr lang="en-BE" sz="3200" b="1" kern="1200">
                <a:solidFill>
                  <a:srgbClr val="000000"/>
                </a:solidFill>
                <a:latin typeface="Arial"/>
                <a:ea typeface="+mn-ea"/>
                <a:cs typeface="Arial"/>
              </a:rPr>
              <a:t>Storyline </a:t>
            </a:r>
            <a:r>
              <a:rPr lang="en-GB" sz="3200" b="1" kern="1200">
                <a:solidFill>
                  <a:srgbClr val="000000"/>
                </a:solidFill>
                <a:latin typeface="Arial"/>
                <a:ea typeface="+mn-ea"/>
                <a:cs typeface="Arial"/>
              </a:rPr>
              <a:t>2</a:t>
            </a:r>
            <a:r>
              <a:rPr lang="en-BE" sz="3200" b="1" kern="1200">
                <a:solidFill>
                  <a:srgbClr val="000000"/>
                </a:solidFill>
                <a:latin typeface="Arial"/>
                <a:ea typeface="+mn-ea"/>
                <a:cs typeface="Arial"/>
              </a:rPr>
              <a:t>: </a:t>
            </a:r>
            <a:r>
              <a:rPr lang="en-GB" sz="3200" b="1" kern="1200" err="1">
                <a:solidFill>
                  <a:srgbClr val="000000"/>
                </a:solidFill>
                <a:latin typeface="Arial"/>
                <a:ea typeface="+mn-ea"/>
                <a:cs typeface="Arial"/>
              </a:rPr>
              <a:t>Inwoner</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vraagt</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vergunning</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aan</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voor</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verhuis</a:t>
            </a:r>
            <a:endParaRPr lang="en-BE" sz="3200"/>
          </a:p>
        </p:txBody>
      </p:sp>
      <p:pic>
        <p:nvPicPr>
          <p:cNvPr id="5" name="Picture 4" descr="A computer screen shot of a flowchart&#10;&#10;Description automatically generated">
            <a:extLst>
              <a:ext uri="{FF2B5EF4-FFF2-40B4-BE49-F238E27FC236}">
                <a16:creationId xmlns:a16="http://schemas.microsoft.com/office/drawing/2014/main" id="{B0D1A997-2591-4189-EA1F-93B016B3867B}"/>
              </a:ext>
            </a:extLst>
          </p:cNvPr>
          <p:cNvPicPr>
            <a:picLocks noChangeAspect="1"/>
          </p:cNvPicPr>
          <p:nvPr/>
        </p:nvPicPr>
        <p:blipFill rotWithShape="1">
          <a:blip r:embed="rId3">
            <a:extLst>
              <a:ext uri="{28A0092B-C50C-407E-A947-70E740481C1C}">
                <a14:useLocalDpi xmlns:a14="http://schemas.microsoft.com/office/drawing/2010/main" val="0"/>
              </a:ext>
            </a:extLst>
          </a:blip>
          <a:srcRect l="17618" t="17094" r="22535" b="20045"/>
          <a:stretch/>
        </p:blipFill>
        <p:spPr>
          <a:xfrm>
            <a:off x="1357344" y="1094968"/>
            <a:ext cx="9367712" cy="5537326"/>
          </a:xfrm>
          <a:prstGeom prst="rect">
            <a:avLst/>
          </a:prstGeom>
        </p:spPr>
      </p:pic>
      <p:sp>
        <p:nvSpPr>
          <p:cNvPr id="6" name="Rectangle 5">
            <a:extLst>
              <a:ext uri="{FF2B5EF4-FFF2-40B4-BE49-F238E27FC236}">
                <a16:creationId xmlns:a16="http://schemas.microsoft.com/office/drawing/2014/main" id="{C1C3E594-9018-5AED-1CF2-F2159C6B8AF8}"/>
              </a:ext>
            </a:extLst>
          </p:cNvPr>
          <p:cNvSpPr/>
          <p:nvPr/>
        </p:nvSpPr>
        <p:spPr>
          <a:xfrm>
            <a:off x="6250327" y="2739599"/>
            <a:ext cx="1713053" cy="7908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3B24FF8B-4567-47D3-6E6A-201986E1E299}"/>
              </a:ext>
            </a:extLst>
          </p:cNvPr>
          <p:cNvSpPr/>
          <p:nvPr/>
        </p:nvSpPr>
        <p:spPr>
          <a:xfrm>
            <a:off x="3298001" y="2323093"/>
            <a:ext cx="2170657" cy="16354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12FB2C45-9A73-1846-E9CF-B62E88070C78}"/>
              </a:ext>
            </a:extLst>
          </p:cNvPr>
          <p:cNvSpPr/>
          <p:nvPr/>
        </p:nvSpPr>
        <p:spPr>
          <a:xfrm>
            <a:off x="7815969" y="1165643"/>
            <a:ext cx="876619" cy="7094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336C8529-6FDB-B332-33E2-6BF55E625934}"/>
              </a:ext>
            </a:extLst>
          </p:cNvPr>
          <p:cNvSpPr/>
          <p:nvPr/>
        </p:nvSpPr>
        <p:spPr>
          <a:xfrm>
            <a:off x="1412115" y="2299943"/>
            <a:ext cx="1331090" cy="10335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AA3C4F08-DDD1-8553-CAE4-9586B30783E3}"/>
              </a:ext>
            </a:extLst>
          </p:cNvPr>
          <p:cNvSpPr/>
          <p:nvPr/>
        </p:nvSpPr>
        <p:spPr>
          <a:xfrm>
            <a:off x="1423688" y="4379245"/>
            <a:ext cx="1331090" cy="12073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69BCF68F-7510-E197-7E8B-936F89D8241C}"/>
              </a:ext>
            </a:extLst>
          </p:cNvPr>
          <p:cNvSpPr/>
          <p:nvPr/>
        </p:nvSpPr>
        <p:spPr>
          <a:xfrm>
            <a:off x="9261674" y="5125914"/>
            <a:ext cx="1331091" cy="671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Rectangle 11">
            <a:extLst>
              <a:ext uri="{FF2B5EF4-FFF2-40B4-BE49-F238E27FC236}">
                <a16:creationId xmlns:a16="http://schemas.microsoft.com/office/drawing/2014/main" id="{72D86269-0960-7FC3-1F16-6A3F94A32CB0}"/>
              </a:ext>
            </a:extLst>
          </p:cNvPr>
          <p:cNvSpPr/>
          <p:nvPr/>
        </p:nvSpPr>
        <p:spPr>
          <a:xfrm>
            <a:off x="9261673" y="5914151"/>
            <a:ext cx="1331091" cy="671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60453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6613-3E77-3C95-4023-F90833904AC2}"/>
              </a:ext>
            </a:extLst>
          </p:cNvPr>
          <p:cNvSpPr>
            <a:spLocks noGrp="1"/>
          </p:cNvSpPr>
          <p:nvPr>
            <p:ph type="title"/>
          </p:nvPr>
        </p:nvSpPr>
        <p:spPr/>
        <p:txBody>
          <a:bodyPr/>
          <a:lstStyle/>
          <a:p>
            <a:r>
              <a:rPr lang="en-BE" sz="3200" b="1" kern="1200">
                <a:solidFill>
                  <a:srgbClr val="000000"/>
                </a:solidFill>
                <a:latin typeface="Arial"/>
                <a:ea typeface="+mn-ea"/>
                <a:cs typeface="Arial"/>
              </a:rPr>
              <a:t>Klassedefinities</a:t>
            </a:r>
          </a:p>
        </p:txBody>
      </p:sp>
      <p:sp>
        <p:nvSpPr>
          <p:cNvPr id="3" name="Text Placeholder 2">
            <a:extLst>
              <a:ext uri="{FF2B5EF4-FFF2-40B4-BE49-F238E27FC236}">
                <a16:creationId xmlns:a16="http://schemas.microsoft.com/office/drawing/2014/main" id="{EF455DEF-A707-5B04-F2C3-9739060EC8ED}"/>
              </a:ext>
            </a:extLst>
          </p:cNvPr>
          <p:cNvSpPr>
            <a:spLocks noGrp="1"/>
          </p:cNvSpPr>
          <p:nvPr>
            <p:ph type="body" idx="1"/>
          </p:nvPr>
        </p:nvSpPr>
        <p:spPr>
          <a:xfrm>
            <a:off x="720000" y="1278592"/>
            <a:ext cx="10752000" cy="4369853"/>
          </a:xfrm>
        </p:spPr>
        <p:txBody>
          <a:bodyPr/>
          <a:lstStyle/>
          <a:p>
            <a:r>
              <a:rPr lang="nl-NL" sz="1700" b="1"/>
              <a:t>Vergunning</a:t>
            </a:r>
            <a:r>
              <a:rPr lang="nl-NL" sz="1700"/>
              <a:t>: beslissing die toelaat om een bepaalde locatie te betreden dat anders niet toegestaan is.</a:t>
            </a:r>
          </a:p>
          <a:p>
            <a:endParaRPr lang="nl-NL" sz="1700"/>
          </a:p>
          <a:p>
            <a:r>
              <a:rPr lang="nl-NL" sz="1700" b="1"/>
              <a:t>Vergunningsinformatie</a:t>
            </a:r>
            <a:r>
              <a:rPr lang="nl-NL" sz="1700"/>
              <a:t>: details en gegevens met betrekking tot een vergunning, met inbegrip van het doel ervan, de voorwaarden waaronder de vergunning is afgegeven, de geldigheidsduur ervan, de rechten en verantwoordelijkheden van de vergunninghouder en eventuele beperkingen of vereisten waaraan moet worden voldaan.</a:t>
            </a:r>
          </a:p>
          <a:p>
            <a:endParaRPr lang="nl-NL" sz="1700"/>
          </a:p>
          <a:p>
            <a:r>
              <a:rPr lang="nl-NL" sz="1700" b="1"/>
              <a:t>Vergunningsvoorwaarde</a:t>
            </a:r>
            <a:r>
              <a:rPr lang="nl-NL" sz="1700"/>
              <a:t>: voorwaarde omtrent de vereiste vergunning voor een verkeersregeling.</a:t>
            </a:r>
          </a:p>
          <a:p>
            <a:endParaRPr lang="nl-NL" sz="1700"/>
          </a:p>
          <a:p>
            <a:r>
              <a:rPr lang="nl-NL" sz="1700" b="1"/>
              <a:t>Documentvoorwaarde</a:t>
            </a:r>
            <a:r>
              <a:rPr lang="nl-NL" sz="1700"/>
              <a:t>: voorwaarde omtrent de nodige documenten voor een verkeersregeling of vergunning.</a:t>
            </a:r>
          </a:p>
          <a:p>
            <a:endParaRPr lang="nl-NL" sz="1700"/>
          </a:p>
          <a:p>
            <a:r>
              <a:rPr lang="nl-NL" sz="1700" b="1"/>
              <a:t>Activiteitvoorwaarde</a:t>
            </a:r>
            <a:r>
              <a:rPr lang="nl-NL" sz="1700"/>
              <a:t>: voorwaarde omtrent de activiteiten voor een verkeersregeling of vergunning.</a:t>
            </a:r>
          </a:p>
          <a:p>
            <a:endParaRPr lang="nl-NL" sz="1700"/>
          </a:p>
          <a:p>
            <a:r>
              <a:rPr lang="nl-NL" sz="1700" b="1"/>
              <a:t>Aanvraag</a:t>
            </a:r>
            <a:r>
              <a:rPr lang="nl-NL" sz="1700"/>
              <a:t>: formele aanvraag van een burger of onderneming om een vergunning te verkrijgen.</a:t>
            </a:r>
            <a:endParaRPr lang="en-BE" sz="1700"/>
          </a:p>
        </p:txBody>
      </p:sp>
    </p:spTree>
    <p:extLst>
      <p:ext uri="{BB962C8B-B14F-4D97-AF65-F5344CB8AC3E}">
        <p14:creationId xmlns:p14="http://schemas.microsoft.com/office/powerpoint/2010/main" val="2886992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C85767F-EF73-568E-8CE9-F1F93E27C6F4}"/>
              </a:ext>
            </a:extLst>
          </p:cNvPr>
          <p:cNvSpPr/>
          <p:nvPr/>
        </p:nvSpPr>
        <p:spPr>
          <a:xfrm>
            <a:off x="3126426" y="1522788"/>
            <a:ext cx="8385869" cy="4669377"/>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422275" indent="-285750">
              <a:buFont typeface="Arial" panose="020B0604020202020204" pitchFamily="34" charset="0"/>
              <a:buChar char="•"/>
            </a:pPr>
            <a:r>
              <a:rPr lang="en-US" sz="1800" err="1"/>
              <a:t>Zijn</a:t>
            </a:r>
            <a:r>
              <a:rPr lang="en-US" sz="1800"/>
              <a:t> de </a:t>
            </a:r>
            <a:r>
              <a:rPr lang="en-US" sz="1800" err="1"/>
              <a:t>definities</a:t>
            </a:r>
            <a:r>
              <a:rPr lang="en-US" sz="1800"/>
              <a:t> </a:t>
            </a:r>
            <a:r>
              <a:rPr lang="en-US" sz="1800" err="1"/>
              <a:t>duidelijk</a:t>
            </a:r>
            <a:r>
              <a:rPr lang="en-US" sz="1800"/>
              <a:t> </a:t>
            </a:r>
            <a:r>
              <a:rPr lang="en-US" sz="1800" err="1"/>
              <a:t>en</a:t>
            </a:r>
            <a:r>
              <a:rPr lang="en-US" sz="1800"/>
              <a:t> </a:t>
            </a:r>
            <a:r>
              <a:rPr lang="en-US" sz="1800" err="1"/>
              <a:t>volledig</a:t>
            </a:r>
            <a:r>
              <a:rPr lang="en-US" sz="1800"/>
              <a:t>?</a:t>
            </a:r>
          </a:p>
          <a:p>
            <a:pPr marL="422275" indent="-285750">
              <a:buFont typeface="Arial" panose="020B0604020202020204" pitchFamily="34" charset="0"/>
              <a:buChar char="•"/>
            </a:pPr>
            <a:endParaRPr lang="en-BE" sz="1800"/>
          </a:p>
          <a:p>
            <a:pPr marL="422275" indent="-285750">
              <a:buFont typeface="Arial" panose="020B0604020202020204" pitchFamily="34" charset="0"/>
              <a:buChar char="•"/>
            </a:pPr>
            <a:r>
              <a:rPr lang="en-BE" sz="1800"/>
              <a:t>Is een profiel van een burger/onderneming in scope?</a:t>
            </a:r>
            <a:endParaRPr lang="en-BE"/>
          </a:p>
          <a:p>
            <a:pPr marL="422275" indent="-285750">
              <a:buFont typeface="Arial" panose="020B0604020202020204" pitchFamily="34" charset="0"/>
              <a:buChar char="•"/>
            </a:pPr>
            <a:endParaRPr lang="en-BE" sz="1800"/>
          </a:p>
          <a:p>
            <a:pPr marL="422275" indent="-285750">
              <a:buFont typeface="Arial" panose="020B0604020202020204" pitchFamily="34" charset="0"/>
              <a:buChar char="•"/>
            </a:pPr>
            <a:r>
              <a:rPr lang="en-BE" sz="1800"/>
              <a:t>Kan een vergunning achteraf worden aangepast? Vergunning wordt toegekend aan een inwoner. De inwoner geeft een nummerplaat op, maar mag deze veranderen. Is dit dezelfde vergunning of is dit telkens een nieuwe vergunning per nummerplaat?</a:t>
            </a:r>
          </a:p>
          <a:p>
            <a:pPr marL="422275" indent="-285750">
              <a:buFont typeface="Arial" panose="020B0604020202020204" pitchFamily="34" charset="0"/>
              <a:buChar char="•"/>
            </a:pPr>
            <a:endParaRPr lang="en-BE" sz="1800"/>
          </a:p>
          <a:p>
            <a:pPr marL="422275" indent="-285750">
              <a:buFont typeface="Arial" panose="020B0604020202020204" pitchFamily="34" charset="0"/>
              <a:buChar char="•"/>
            </a:pPr>
            <a:r>
              <a:rPr lang="en-BE" sz="1800"/>
              <a:t>Kan 1 aanvraag leiden tot meerdere vergunningen of is dat altijd 1 op 1?</a:t>
            </a:r>
          </a:p>
          <a:p>
            <a:pPr marL="422275" indent="-285750">
              <a:buFont typeface="Arial" panose="020B0604020202020204" pitchFamily="34" charset="0"/>
              <a:buChar char="•"/>
            </a:pPr>
            <a:endParaRPr lang="en-BE" sz="1800"/>
          </a:p>
          <a:p>
            <a:pPr marL="422275" indent="-285750">
              <a:buFont typeface="Arial" panose="020B0604020202020204" pitchFamily="34" charset="0"/>
              <a:buChar char="•"/>
            </a:pPr>
            <a:r>
              <a:rPr lang="en-BE" sz="1800"/>
              <a:t>Moet je bij een aanvraag altijd een nummerplaat opgeven, aangezien een vergunning aan een burger kan hangen bijvoorbeeld?</a:t>
            </a:r>
          </a:p>
          <a:p>
            <a:pPr fontAlgn="base"/>
            <a:endParaRPr lang="en-US">
              <a:solidFill>
                <a:srgbClr val="474747"/>
              </a:solidFill>
              <a:latin typeface="PwC Helvetica Neue"/>
            </a:endParaRPr>
          </a:p>
        </p:txBody>
      </p:sp>
      <p:sp>
        <p:nvSpPr>
          <p:cNvPr id="11" name="Google Shape;437;g286b00870f9_1_118">
            <a:extLst>
              <a:ext uri="{FF2B5EF4-FFF2-40B4-BE49-F238E27FC236}">
                <a16:creationId xmlns:a16="http://schemas.microsoft.com/office/drawing/2014/main" id="{217DE456-4CA9-95FD-1704-9B8D1A8AAE16}"/>
              </a:ext>
            </a:extLst>
          </p:cNvPr>
          <p:cNvSpPr txBox="1"/>
          <p:nvPr/>
        </p:nvSpPr>
        <p:spPr>
          <a:xfrm>
            <a:off x="838201" y="363928"/>
            <a:ext cx="4652289" cy="984400"/>
          </a:xfrm>
          <a:prstGeom prst="rect">
            <a:avLst/>
          </a:prstGeom>
          <a:noFill/>
          <a:ln>
            <a:noFill/>
          </a:ln>
        </p:spPr>
        <p:txBody>
          <a:bodyPr spcFirstLastPara="1" wrap="square" lIns="91400" tIns="45700" rIns="91400" bIns="45700" anchor="t" anchorCtr="0">
            <a:noAutofit/>
          </a:bodyPr>
          <a:lstStyle/>
          <a:p>
            <a:r>
              <a:rPr lang="en-GB" sz="3200" b="1">
                <a:solidFill>
                  <a:srgbClr val="000000"/>
                </a:solidFill>
                <a:latin typeface="Arial"/>
                <a:cs typeface="Arial"/>
                <a:sym typeface="Arial"/>
              </a:rPr>
              <a:t>Storyline 2 - </a:t>
            </a:r>
            <a:r>
              <a:rPr lang="en-GB" sz="3200" b="1" err="1">
                <a:solidFill>
                  <a:srgbClr val="000000"/>
                </a:solidFill>
                <a:latin typeface="Arial"/>
                <a:cs typeface="Arial"/>
                <a:sym typeface="Arial"/>
              </a:rPr>
              <a:t>Vragen</a:t>
            </a:r>
            <a:endParaRPr lang="en-US"/>
          </a:p>
        </p:txBody>
      </p:sp>
      <p:pic>
        <p:nvPicPr>
          <p:cNvPr id="4" name="Graphic 3" descr="Badge Question Mark with solid fill">
            <a:extLst>
              <a:ext uri="{FF2B5EF4-FFF2-40B4-BE49-F238E27FC236}">
                <a16:creationId xmlns:a16="http://schemas.microsoft.com/office/drawing/2014/main" id="{676B16E2-F4A3-9BF1-6CFE-499547474E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3392" y="856128"/>
            <a:ext cx="1104900" cy="1115483"/>
          </a:xfrm>
          <a:prstGeom prst="rect">
            <a:avLst/>
          </a:prstGeom>
        </p:spPr>
      </p:pic>
      <p:grpSp>
        <p:nvGrpSpPr>
          <p:cNvPr id="2" name="Group 1">
            <a:extLst>
              <a:ext uri="{FF2B5EF4-FFF2-40B4-BE49-F238E27FC236}">
                <a16:creationId xmlns:a16="http://schemas.microsoft.com/office/drawing/2014/main" id="{9381ADF1-6427-EA32-CC72-EB5DA6E894AD}"/>
              </a:ext>
            </a:extLst>
          </p:cNvPr>
          <p:cNvGrpSpPr/>
          <p:nvPr/>
        </p:nvGrpSpPr>
        <p:grpSpPr>
          <a:xfrm>
            <a:off x="839967" y="3452711"/>
            <a:ext cx="2262749" cy="809532"/>
            <a:chOff x="2830406" y="1431233"/>
            <a:chExt cx="2262749" cy="809532"/>
          </a:xfrm>
        </p:grpSpPr>
        <p:sp>
          <p:nvSpPr>
            <p:cNvPr id="3" name="Rectangle: Rounded Corners 2">
              <a:extLst>
                <a:ext uri="{FF2B5EF4-FFF2-40B4-BE49-F238E27FC236}">
                  <a16:creationId xmlns:a16="http://schemas.microsoft.com/office/drawing/2014/main" id="{58C41001-DAF4-1568-B2CB-6090C258307C}"/>
                </a:ext>
              </a:extLst>
            </p:cNvPr>
            <p:cNvSpPr/>
            <p:nvPr/>
          </p:nvSpPr>
          <p:spPr>
            <a:xfrm>
              <a:off x="2830406" y="1431233"/>
              <a:ext cx="2262749" cy="809532"/>
            </a:xfrm>
            <a:prstGeom prst="roundRect">
              <a:avLst>
                <a:gd name="adj" fmla="val 10000"/>
              </a:avLst>
            </a:prstGeom>
          </p:spPr>
          <p:style>
            <a:lnRef idx="2">
              <a:schemeClr val="lt1">
                <a:hueOff val="0"/>
                <a:satOff val="0"/>
                <a:lumOff val="0"/>
                <a:alphaOff val="0"/>
              </a:schemeClr>
            </a:lnRef>
            <a:fillRef idx="1">
              <a:schemeClr val="accent4">
                <a:hueOff val="0"/>
                <a:satOff val="0"/>
                <a:lumOff val="13856"/>
                <a:alphaOff val="0"/>
              </a:schemeClr>
            </a:fillRef>
            <a:effectRef idx="0">
              <a:schemeClr val="accent4">
                <a:hueOff val="0"/>
                <a:satOff val="0"/>
                <a:lumOff val="13856"/>
                <a:alphaOff val="0"/>
              </a:schemeClr>
            </a:effectRef>
            <a:fontRef idx="minor">
              <a:schemeClr val="lt1"/>
            </a:fontRef>
          </p:style>
          <p:txBody>
            <a:bodyPr/>
            <a:lstStyle/>
            <a:p>
              <a:endParaRPr lang="en-BE"/>
            </a:p>
          </p:txBody>
        </p:sp>
        <p:sp>
          <p:nvSpPr>
            <p:cNvPr id="6" name="Rectangle: Rounded Corners 4">
              <a:extLst>
                <a:ext uri="{FF2B5EF4-FFF2-40B4-BE49-F238E27FC236}">
                  <a16:creationId xmlns:a16="http://schemas.microsoft.com/office/drawing/2014/main" id="{74E2432F-4CCB-5D23-26EB-49F64CD6D296}"/>
                </a:ext>
              </a:extLst>
            </p:cNvPr>
            <p:cNvSpPr txBox="1"/>
            <p:nvPr/>
          </p:nvSpPr>
          <p:spPr>
            <a:xfrm>
              <a:off x="2854116" y="1454943"/>
              <a:ext cx="2215329" cy="7621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p:txBody>
        </p:sp>
      </p:grpSp>
      <p:pic>
        <p:nvPicPr>
          <p:cNvPr id="10" name="Picture 9">
            <a:extLst>
              <a:ext uri="{FF2B5EF4-FFF2-40B4-BE49-F238E27FC236}">
                <a16:creationId xmlns:a16="http://schemas.microsoft.com/office/drawing/2014/main" id="{B1DE1845-E9E3-21E8-D6B3-4127D70BC4D2}"/>
              </a:ext>
            </a:extLst>
          </p:cNvPr>
          <p:cNvPicPr>
            <a:picLocks noChangeAspect="1"/>
          </p:cNvPicPr>
          <p:nvPr/>
        </p:nvPicPr>
        <p:blipFill>
          <a:blip r:embed="rId4"/>
          <a:stretch>
            <a:fillRect/>
          </a:stretch>
        </p:blipFill>
        <p:spPr>
          <a:xfrm>
            <a:off x="1363902" y="2199932"/>
            <a:ext cx="1214877" cy="1205357"/>
          </a:xfrm>
          <a:prstGeom prst="rect">
            <a:avLst/>
          </a:prstGeom>
        </p:spPr>
      </p:pic>
    </p:spTree>
    <p:extLst>
      <p:ext uri="{BB962C8B-B14F-4D97-AF65-F5344CB8AC3E}">
        <p14:creationId xmlns:p14="http://schemas.microsoft.com/office/powerpoint/2010/main" val="3581929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9196-3846-CE71-66F8-13E590FEEE5F}"/>
              </a:ext>
            </a:extLst>
          </p:cNvPr>
          <p:cNvSpPr>
            <a:spLocks noGrp="1"/>
          </p:cNvSpPr>
          <p:nvPr>
            <p:ph type="title"/>
          </p:nvPr>
        </p:nvSpPr>
        <p:spPr/>
        <p:txBody>
          <a:bodyPr/>
          <a:lstStyle/>
          <a:p>
            <a:r>
              <a:rPr lang="en-US" sz="3200" b="1" kern="1200" err="1">
                <a:solidFill>
                  <a:srgbClr val="000000"/>
                </a:solidFill>
                <a:latin typeface="Arial"/>
                <a:ea typeface="+mn-ea"/>
                <a:cs typeface="Arial"/>
              </a:rPr>
              <a:t>Overzicht</a:t>
            </a:r>
            <a:r>
              <a:rPr lang="en-US" sz="3200" b="1" kern="1200">
                <a:solidFill>
                  <a:srgbClr val="000000"/>
                </a:solidFill>
                <a:latin typeface="Arial"/>
                <a:ea typeface="+mn-ea"/>
                <a:cs typeface="Arial"/>
              </a:rPr>
              <a:t> storylines</a:t>
            </a:r>
          </a:p>
        </p:txBody>
      </p:sp>
      <p:graphicFrame>
        <p:nvGraphicFramePr>
          <p:cNvPr id="8" name="Diagram 7">
            <a:extLst>
              <a:ext uri="{FF2B5EF4-FFF2-40B4-BE49-F238E27FC236}">
                <a16:creationId xmlns:a16="http://schemas.microsoft.com/office/drawing/2014/main" id="{B23C7C9D-429A-CA3F-3A0E-1D0E925CCA61}"/>
              </a:ext>
            </a:extLst>
          </p:cNvPr>
          <p:cNvGraphicFramePr/>
          <p:nvPr>
            <p:extLst>
              <p:ext uri="{D42A27DB-BD31-4B8C-83A1-F6EECF244321}">
                <p14:modId xmlns:p14="http://schemas.microsoft.com/office/powerpoint/2010/main" val="1128931151"/>
              </p:ext>
            </p:extLst>
          </p:nvPr>
        </p:nvGraphicFramePr>
        <p:xfrm>
          <a:off x="720000" y="1572300"/>
          <a:ext cx="10752000" cy="36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DCF69A0-1BEF-A311-58A7-C71B2E1E1A7E}"/>
              </a:ext>
            </a:extLst>
          </p:cNvPr>
          <p:cNvPicPr>
            <a:picLocks noChangeAspect="1"/>
          </p:cNvPicPr>
          <p:nvPr/>
        </p:nvPicPr>
        <p:blipFill>
          <a:blip r:embed="rId8"/>
          <a:stretch>
            <a:fillRect/>
          </a:stretch>
        </p:blipFill>
        <p:spPr>
          <a:xfrm>
            <a:off x="9278962" y="1518286"/>
            <a:ext cx="1398105" cy="1431234"/>
          </a:xfrm>
          <a:prstGeom prst="rect">
            <a:avLst/>
          </a:prstGeom>
        </p:spPr>
      </p:pic>
      <p:pic>
        <p:nvPicPr>
          <p:cNvPr id="6" name="Picture 5">
            <a:extLst>
              <a:ext uri="{FF2B5EF4-FFF2-40B4-BE49-F238E27FC236}">
                <a16:creationId xmlns:a16="http://schemas.microsoft.com/office/drawing/2014/main" id="{8BA0E011-E18D-3364-8F43-6F91706E3253}"/>
              </a:ext>
            </a:extLst>
          </p:cNvPr>
          <p:cNvPicPr>
            <a:picLocks noChangeAspect="1"/>
          </p:cNvPicPr>
          <p:nvPr/>
        </p:nvPicPr>
        <p:blipFill>
          <a:blip r:embed="rId9"/>
          <a:stretch>
            <a:fillRect/>
          </a:stretch>
        </p:blipFill>
        <p:spPr>
          <a:xfrm>
            <a:off x="1584326" y="1572300"/>
            <a:ext cx="1247830" cy="1218026"/>
          </a:xfrm>
          <a:prstGeom prst="rect">
            <a:avLst/>
          </a:prstGeom>
        </p:spPr>
      </p:pic>
      <p:pic>
        <p:nvPicPr>
          <p:cNvPr id="7" name="Picture 6">
            <a:extLst>
              <a:ext uri="{FF2B5EF4-FFF2-40B4-BE49-F238E27FC236}">
                <a16:creationId xmlns:a16="http://schemas.microsoft.com/office/drawing/2014/main" id="{D0A27412-F161-19DB-DF9E-0D2C7EBFB994}"/>
              </a:ext>
            </a:extLst>
          </p:cNvPr>
          <p:cNvPicPr>
            <a:picLocks noChangeAspect="1"/>
          </p:cNvPicPr>
          <p:nvPr/>
        </p:nvPicPr>
        <p:blipFill>
          <a:blip r:embed="rId10"/>
          <a:stretch>
            <a:fillRect/>
          </a:stretch>
        </p:blipFill>
        <p:spPr>
          <a:xfrm>
            <a:off x="5554400" y="1559631"/>
            <a:ext cx="1214877" cy="1205357"/>
          </a:xfrm>
          <a:prstGeom prst="rect">
            <a:avLst/>
          </a:prstGeom>
        </p:spPr>
      </p:pic>
      <p:sp>
        <p:nvSpPr>
          <p:cNvPr id="10" name="TextBox 9">
            <a:extLst>
              <a:ext uri="{FF2B5EF4-FFF2-40B4-BE49-F238E27FC236}">
                <a16:creationId xmlns:a16="http://schemas.microsoft.com/office/drawing/2014/main" id="{C323A0F8-EF8A-C0E5-A6E0-E84A796490FF}"/>
              </a:ext>
            </a:extLst>
          </p:cNvPr>
          <p:cNvSpPr txBox="1"/>
          <p:nvPr/>
        </p:nvSpPr>
        <p:spPr>
          <a:xfrm>
            <a:off x="684242" y="4080344"/>
            <a:ext cx="3047999" cy="646331"/>
          </a:xfrm>
          <a:prstGeom prst="rect">
            <a:avLst/>
          </a:prstGeom>
          <a:noFill/>
        </p:spPr>
        <p:txBody>
          <a:bodyPr wrap="square" rtlCol="0">
            <a:spAutoFit/>
          </a:bodyPr>
          <a:lstStyle/>
          <a:p>
            <a:pPr algn="ctr"/>
            <a:r>
              <a:rPr lang="en-GB" i="1" err="1"/>
              <a:t>Een</a:t>
            </a:r>
            <a:r>
              <a:rPr lang="en-GB" i="1"/>
              <a:t> </a:t>
            </a:r>
            <a:r>
              <a:rPr lang="en-GB" i="1" err="1"/>
              <a:t>lokaal</a:t>
            </a:r>
            <a:r>
              <a:rPr lang="en-GB" i="1"/>
              <a:t> </a:t>
            </a:r>
            <a:r>
              <a:rPr lang="en-GB" i="1" err="1"/>
              <a:t>bestuur</a:t>
            </a:r>
            <a:r>
              <a:rPr lang="en-GB" i="1"/>
              <a:t> </a:t>
            </a:r>
            <a:r>
              <a:rPr lang="en-GB" i="1" err="1"/>
              <a:t>voert</a:t>
            </a:r>
            <a:r>
              <a:rPr lang="en-GB" i="1"/>
              <a:t> </a:t>
            </a:r>
            <a:r>
              <a:rPr lang="en-GB" i="1" err="1"/>
              <a:t>een</a:t>
            </a:r>
            <a:r>
              <a:rPr lang="en-GB" i="1"/>
              <a:t> </a:t>
            </a:r>
            <a:r>
              <a:rPr lang="en-GB" i="1" err="1"/>
              <a:t>lage</a:t>
            </a:r>
            <a:r>
              <a:rPr lang="en-GB" i="1"/>
              <a:t> </a:t>
            </a:r>
            <a:r>
              <a:rPr lang="en-GB" i="1" err="1"/>
              <a:t>emissiezone</a:t>
            </a:r>
            <a:r>
              <a:rPr lang="en-GB" i="1"/>
              <a:t> in.</a:t>
            </a:r>
          </a:p>
        </p:txBody>
      </p:sp>
      <p:sp>
        <p:nvSpPr>
          <p:cNvPr id="11" name="TextBox 10">
            <a:extLst>
              <a:ext uri="{FF2B5EF4-FFF2-40B4-BE49-F238E27FC236}">
                <a16:creationId xmlns:a16="http://schemas.microsoft.com/office/drawing/2014/main" id="{AAB774CA-A92E-CDC2-8717-BD85C961A65A}"/>
              </a:ext>
            </a:extLst>
          </p:cNvPr>
          <p:cNvSpPr txBox="1"/>
          <p:nvPr/>
        </p:nvSpPr>
        <p:spPr>
          <a:xfrm>
            <a:off x="4572000" y="4093013"/>
            <a:ext cx="3048000" cy="923330"/>
          </a:xfrm>
          <a:prstGeom prst="rect">
            <a:avLst/>
          </a:prstGeom>
          <a:noFill/>
        </p:spPr>
        <p:txBody>
          <a:bodyPr wrap="square" lIns="91440" tIns="45720" rIns="91440" bIns="45720" rtlCol="0" anchor="t">
            <a:spAutoFit/>
          </a:bodyPr>
          <a:lstStyle/>
          <a:p>
            <a:pPr algn="ctr"/>
            <a:r>
              <a:rPr lang="en-GB" i="1" err="1"/>
              <a:t>Een</a:t>
            </a:r>
            <a:r>
              <a:rPr lang="en-GB" i="1"/>
              <a:t> </a:t>
            </a:r>
            <a:r>
              <a:rPr lang="en-GB" i="1" err="1"/>
              <a:t>inwoner</a:t>
            </a:r>
            <a:r>
              <a:rPr lang="en-GB" i="1"/>
              <a:t> van </a:t>
            </a:r>
            <a:r>
              <a:rPr lang="en-GB" i="1" err="1"/>
              <a:t>Antwerpen</a:t>
            </a:r>
            <a:r>
              <a:rPr lang="en-GB" i="1"/>
              <a:t> </a:t>
            </a:r>
            <a:r>
              <a:rPr lang="en-GB" i="1" err="1"/>
              <a:t>vraagt</a:t>
            </a:r>
            <a:r>
              <a:rPr lang="en-GB" i="1"/>
              <a:t> </a:t>
            </a:r>
            <a:r>
              <a:rPr lang="en-GB" i="1" err="1"/>
              <a:t>een</a:t>
            </a:r>
            <a:r>
              <a:rPr lang="en-GB" i="1"/>
              <a:t> </a:t>
            </a:r>
            <a:r>
              <a:rPr lang="en-GB" i="1" err="1"/>
              <a:t>vergunning</a:t>
            </a:r>
            <a:r>
              <a:rPr lang="en-GB" i="1"/>
              <a:t> </a:t>
            </a:r>
            <a:r>
              <a:rPr lang="en-GB" i="1" err="1"/>
              <a:t>aan</a:t>
            </a:r>
            <a:r>
              <a:rPr lang="en-GB" i="1"/>
              <a:t> </a:t>
            </a:r>
            <a:r>
              <a:rPr lang="en-GB" i="1" err="1"/>
              <a:t>voor</a:t>
            </a:r>
            <a:r>
              <a:rPr lang="en-GB" i="1"/>
              <a:t> </a:t>
            </a:r>
            <a:r>
              <a:rPr lang="en-GB" i="1" err="1"/>
              <a:t>zijn</a:t>
            </a:r>
            <a:r>
              <a:rPr lang="en-GB" i="1"/>
              <a:t> </a:t>
            </a:r>
            <a:r>
              <a:rPr lang="en-GB" i="1" err="1"/>
              <a:t>verhuis</a:t>
            </a:r>
            <a:r>
              <a:rPr lang="en-GB" i="1"/>
              <a:t>.</a:t>
            </a:r>
          </a:p>
        </p:txBody>
      </p:sp>
      <p:sp>
        <p:nvSpPr>
          <p:cNvPr id="13" name="TextBox 12">
            <a:extLst>
              <a:ext uri="{FF2B5EF4-FFF2-40B4-BE49-F238E27FC236}">
                <a16:creationId xmlns:a16="http://schemas.microsoft.com/office/drawing/2014/main" id="{E67C610B-6FC2-D474-B4B8-9B365B6F402A}"/>
              </a:ext>
            </a:extLst>
          </p:cNvPr>
          <p:cNvSpPr txBox="1"/>
          <p:nvPr/>
        </p:nvSpPr>
        <p:spPr>
          <a:xfrm>
            <a:off x="8341627" y="4035697"/>
            <a:ext cx="3130373" cy="1477328"/>
          </a:xfrm>
          <a:prstGeom prst="rect">
            <a:avLst/>
          </a:prstGeom>
          <a:noFill/>
        </p:spPr>
        <p:txBody>
          <a:bodyPr wrap="square" lIns="91440" tIns="45720" rIns="91440" bIns="45720" rtlCol="0" anchor="t">
            <a:spAutoFit/>
          </a:bodyPr>
          <a:lstStyle/>
          <a:p>
            <a:pPr algn="ctr"/>
            <a:r>
              <a:rPr lang="en-GB" i="1" err="1"/>
              <a:t>Doorgang</a:t>
            </a:r>
            <a:r>
              <a:rPr lang="en-GB" i="1"/>
              <a:t> </a:t>
            </a:r>
            <a:r>
              <a:rPr lang="en-GB" i="1" err="1"/>
              <a:t>voor</a:t>
            </a:r>
            <a:r>
              <a:rPr lang="en-GB" i="1"/>
              <a:t> </a:t>
            </a:r>
            <a:r>
              <a:rPr lang="en-GB" i="1" err="1"/>
              <a:t>hulpdiensten</a:t>
            </a:r>
            <a:r>
              <a:rPr lang="en-GB" i="1"/>
              <a:t> is </a:t>
            </a:r>
            <a:r>
              <a:rPr lang="en-GB" i="1" err="1"/>
              <a:t>altijd</a:t>
            </a:r>
            <a:r>
              <a:rPr lang="en-GB" i="1"/>
              <a:t> </a:t>
            </a:r>
            <a:r>
              <a:rPr lang="en-GB" i="1" err="1"/>
              <a:t>mogelijk</a:t>
            </a:r>
            <a:r>
              <a:rPr lang="en-GB" i="1"/>
              <a:t>, </a:t>
            </a:r>
            <a:r>
              <a:rPr lang="en-GB" i="1" err="1"/>
              <a:t>ook</a:t>
            </a:r>
            <a:r>
              <a:rPr lang="en-GB" i="1"/>
              <a:t> </a:t>
            </a:r>
            <a:r>
              <a:rPr lang="en-GB" i="1" err="1"/>
              <a:t>voedingsbedrijven</a:t>
            </a:r>
            <a:r>
              <a:rPr lang="en-GB" i="1"/>
              <a:t> </a:t>
            </a:r>
            <a:r>
              <a:rPr lang="en-GB" i="1" err="1"/>
              <a:t>kunnen</a:t>
            </a:r>
            <a:r>
              <a:rPr lang="en-GB" i="1"/>
              <a:t> de zone </a:t>
            </a:r>
            <a:r>
              <a:rPr lang="en-GB" i="1" err="1"/>
              <a:t>inrijden</a:t>
            </a:r>
            <a:r>
              <a:rPr lang="en-GB" i="1"/>
              <a:t> </a:t>
            </a:r>
            <a:r>
              <a:rPr lang="en-GB" i="1" err="1"/>
              <a:t>voor</a:t>
            </a:r>
            <a:r>
              <a:rPr lang="en-GB" i="1"/>
              <a:t> </a:t>
            </a:r>
            <a:r>
              <a:rPr lang="en-GB" i="1" err="1"/>
              <a:t>leveringen</a:t>
            </a:r>
            <a:r>
              <a:rPr lang="en-GB" i="1"/>
              <a:t>.</a:t>
            </a:r>
            <a:endParaRPr lang="en-US"/>
          </a:p>
        </p:txBody>
      </p:sp>
      <p:sp>
        <p:nvSpPr>
          <p:cNvPr id="14" name="Rectangle 13">
            <a:extLst>
              <a:ext uri="{FF2B5EF4-FFF2-40B4-BE49-F238E27FC236}">
                <a16:creationId xmlns:a16="http://schemas.microsoft.com/office/drawing/2014/main" id="{F9381F2B-2593-E58F-F9F3-646CA67E6F6D}"/>
              </a:ext>
            </a:extLst>
          </p:cNvPr>
          <p:cNvSpPr/>
          <p:nvPr/>
        </p:nvSpPr>
        <p:spPr>
          <a:xfrm>
            <a:off x="610400" y="1156104"/>
            <a:ext cx="7413720" cy="4545791"/>
          </a:xfrm>
          <a:prstGeom prst="rect">
            <a:avLst/>
          </a:prstGeom>
          <a:solidFill>
            <a:srgbClr val="D6D6D7">
              <a:alpha val="7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2891791"/>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f9c5d1c9e7_0_191"/>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924" name="Google Shape;924;gf9c5d1c9e7_0_191"/>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925" name="Google Shape;925;gf9c5d1c9e7_0_191"/>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defTabSz="1219170">
              <a:buClr>
                <a:srgbClr val="000000"/>
              </a:buClr>
              <a:buSzPts val="3700"/>
            </a:pPr>
            <a:r>
              <a:rPr lang="en-GB" sz="4933" b="1" kern="0">
                <a:solidFill>
                  <a:srgbClr val="000000"/>
                </a:solidFill>
                <a:latin typeface="Arial"/>
                <a:ea typeface="Arial"/>
                <a:cs typeface="Arial"/>
                <a:sym typeface="Arial"/>
              </a:rPr>
              <a:t>Aanleiding en context</a:t>
            </a:r>
            <a:endParaRPr sz="4933" b="1" kern="0">
              <a:solidFill>
                <a:srgbClr val="000000"/>
              </a:solidFill>
              <a:latin typeface="Arial"/>
              <a:ea typeface="Arial"/>
              <a:cs typeface="Arial"/>
              <a:sym typeface="Arial"/>
            </a:endParaRPr>
          </a:p>
        </p:txBody>
      </p:sp>
      <p:pic>
        <p:nvPicPr>
          <p:cNvPr id="926" name="Google Shape;926;gf9c5d1c9e7_0_191"/>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6BC63-B1B2-2C34-70A2-C0A1BC0E1BDB}"/>
              </a:ext>
            </a:extLst>
          </p:cNvPr>
          <p:cNvSpPr>
            <a:spLocks noGrp="1"/>
          </p:cNvSpPr>
          <p:nvPr>
            <p:ph type="title"/>
          </p:nvPr>
        </p:nvSpPr>
        <p:spPr>
          <a:xfrm>
            <a:off x="610400" y="349600"/>
            <a:ext cx="11221382" cy="1116000"/>
          </a:xfrm>
        </p:spPr>
        <p:txBody>
          <a:bodyPr/>
          <a:lstStyle/>
          <a:p>
            <a:r>
              <a:rPr lang="en-BE" sz="3200" b="1" kern="1200">
                <a:solidFill>
                  <a:srgbClr val="000000"/>
                </a:solidFill>
                <a:latin typeface="Arial"/>
                <a:ea typeface="+mn-ea"/>
                <a:cs typeface="Arial"/>
              </a:rPr>
              <a:t>Storyline </a:t>
            </a:r>
            <a:r>
              <a:rPr lang="en-GB" sz="3200" b="1" kern="1200">
                <a:solidFill>
                  <a:srgbClr val="000000"/>
                </a:solidFill>
                <a:latin typeface="Arial"/>
                <a:ea typeface="+mn-ea"/>
                <a:cs typeface="Arial"/>
              </a:rPr>
              <a:t>3</a:t>
            </a:r>
            <a:r>
              <a:rPr lang="en-BE" sz="3200" b="1" kern="1200">
                <a:solidFill>
                  <a:srgbClr val="000000"/>
                </a:solidFill>
                <a:latin typeface="Arial"/>
                <a:ea typeface="+mn-ea"/>
                <a:cs typeface="Arial"/>
              </a:rPr>
              <a:t>: </a:t>
            </a:r>
            <a:r>
              <a:rPr lang="en-GB" sz="3200" b="1" kern="1200" err="1">
                <a:solidFill>
                  <a:srgbClr val="000000"/>
                </a:solidFill>
                <a:latin typeface="Arial"/>
                <a:ea typeface="+mn-ea"/>
                <a:cs typeface="Arial"/>
              </a:rPr>
              <a:t>Doorgang</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voor</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hulpdiensten</a:t>
            </a:r>
            <a:r>
              <a:rPr lang="en-GB" sz="3200" b="1" kern="1200">
                <a:solidFill>
                  <a:srgbClr val="000000"/>
                </a:solidFill>
                <a:latin typeface="Arial"/>
                <a:ea typeface="+mn-ea"/>
                <a:cs typeface="Arial"/>
              </a:rPr>
              <a:t> is </a:t>
            </a:r>
            <a:r>
              <a:rPr lang="en-GB" sz="3200" b="1" kern="1200" err="1">
                <a:solidFill>
                  <a:srgbClr val="000000"/>
                </a:solidFill>
                <a:latin typeface="Arial"/>
                <a:ea typeface="+mn-ea"/>
                <a:cs typeface="Arial"/>
              </a:rPr>
              <a:t>altijd</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toegestaan</a:t>
            </a:r>
            <a:endParaRPr lang="en-BE" sz="3200" b="1" kern="1200">
              <a:solidFill>
                <a:srgbClr val="000000"/>
              </a:solidFill>
              <a:latin typeface="Arial"/>
              <a:ea typeface="+mn-ea"/>
              <a:cs typeface="Arial"/>
            </a:endParaRPr>
          </a:p>
        </p:txBody>
      </p:sp>
      <p:sp>
        <p:nvSpPr>
          <p:cNvPr id="12" name="Rectangle: Rounded Corners 11">
            <a:extLst>
              <a:ext uri="{FF2B5EF4-FFF2-40B4-BE49-F238E27FC236}">
                <a16:creationId xmlns:a16="http://schemas.microsoft.com/office/drawing/2014/main" id="{15CA284E-26D0-034C-28AA-DC1A048EEF7B}"/>
              </a:ext>
            </a:extLst>
          </p:cNvPr>
          <p:cNvSpPr/>
          <p:nvPr/>
        </p:nvSpPr>
        <p:spPr>
          <a:xfrm>
            <a:off x="3336738" y="2177631"/>
            <a:ext cx="7407015" cy="3312270"/>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l" fontAlgn="base"/>
            <a:r>
              <a:rPr lang="nl-NL" b="0" i="0">
                <a:solidFill>
                  <a:srgbClr val="474747"/>
                </a:solidFill>
                <a:effectLst/>
                <a:highlight>
                  <a:srgbClr val="FFFFFF"/>
                </a:highlight>
                <a:latin typeface="PwC Helvetica Neue"/>
              </a:rPr>
              <a:t>In een drukke stad wordt een nieuwe verkeerszone ingesteld om de veiligheid en doorstroming te verbeteren. De toegangsregeling voor deze zone wordt vastgelegd in een "Voorwaardeset", die meerdere voorwaarden combineert om de toegang te reguleren.</a:t>
            </a:r>
          </a:p>
          <a:p>
            <a:br>
              <a:rPr lang="nl-NL" b="0" i="0">
                <a:solidFill>
                  <a:srgbClr val="474747"/>
                </a:solidFill>
                <a:effectLst/>
                <a:highlight>
                  <a:srgbClr val="FFFFFF"/>
                </a:highlight>
                <a:latin typeface="PwC Helvetica Neue"/>
              </a:rPr>
            </a:br>
            <a:r>
              <a:rPr lang="nl-NL" b="0" i="0">
                <a:solidFill>
                  <a:srgbClr val="474747"/>
                </a:solidFill>
                <a:effectLst/>
                <a:highlight>
                  <a:srgbClr val="FFFFFF"/>
                </a:highlight>
                <a:latin typeface="PwC Helvetica Neue"/>
              </a:rPr>
              <a:t>Een belangrijke voorwaarde houdt in om altijd doorgang voor hulpdiensten te garanderen. Zo komt de veiligheid van de inwoners niet in het gedrang en kunnen de hulpdiensten overal snel ter plaatse zijn in geval van nood.</a:t>
            </a:r>
            <a:endParaRPr lang="nl-NL" b="0" i="0">
              <a:solidFill>
                <a:srgbClr val="474747"/>
              </a:solidFill>
              <a:effectLst/>
              <a:latin typeface="PwC Helvetica Neue"/>
            </a:endParaRPr>
          </a:p>
        </p:txBody>
      </p:sp>
      <p:grpSp>
        <p:nvGrpSpPr>
          <p:cNvPr id="7" name="Group 6">
            <a:extLst>
              <a:ext uri="{FF2B5EF4-FFF2-40B4-BE49-F238E27FC236}">
                <a16:creationId xmlns:a16="http://schemas.microsoft.com/office/drawing/2014/main" id="{401E55CD-2770-F2DB-19F2-3B14C745E4AA}"/>
              </a:ext>
            </a:extLst>
          </p:cNvPr>
          <p:cNvGrpSpPr/>
          <p:nvPr/>
        </p:nvGrpSpPr>
        <p:grpSpPr>
          <a:xfrm>
            <a:off x="863678" y="3429000"/>
            <a:ext cx="2262749" cy="809532"/>
            <a:chOff x="8489250" y="1431233"/>
            <a:chExt cx="2262749" cy="809532"/>
          </a:xfrm>
        </p:grpSpPr>
        <p:sp>
          <p:nvSpPr>
            <p:cNvPr id="8" name="Rectangle: Rounded Corners 7">
              <a:extLst>
                <a:ext uri="{FF2B5EF4-FFF2-40B4-BE49-F238E27FC236}">
                  <a16:creationId xmlns:a16="http://schemas.microsoft.com/office/drawing/2014/main" id="{3FC2ED0A-41E5-4120-CA50-B8A0F9E1986D}"/>
                </a:ext>
              </a:extLst>
            </p:cNvPr>
            <p:cNvSpPr/>
            <p:nvPr/>
          </p:nvSpPr>
          <p:spPr>
            <a:xfrm>
              <a:off x="8489250" y="1431233"/>
              <a:ext cx="2262749" cy="809532"/>
            </a:xfrm>
            <a:prstGeom prst="roundRect">
              <a:avLst>
                <a:gd name="adj" fmla="val 10000"/>
              </a:avLst>
            </a:prstGeom>
          </p:spPr>
          <p:style>
            <a:lnRef idx="2">
              <a:schemeClr val="lt1">
                <a:hueOff val="0"/>
                <a:satOff val="0"/>
                <a:lumOff val="0"/>
                <a:alphaOff val="0"/>
              </a:schemeClr>
            </a:lnRef>
            <a:fillRef idx="1">
              <a:schemeClr val="accent4">
                <a:hueOff val="0"/>
                <a:satOff val="0"/>
                <a:lumOff val="41569"/>
                <a:alphaOff val="0"/>
              </a:schemeClr>
            </a:fillRef>
            <a:effectRef idx="0">
              <a:schemeClr val="accent4">
                <a:hueOff val="0"/>
                <a:satOff val="0"/>
                <a:lumOff val="41569"/>
                <a:alphaOff val="0"/>
              </a:schemeClr>
            </a:effectRef>
            <a:fontRef idx="minor">
              <a:schemeClr val="lt1"/>
            </a:fontRef>
          </p:style>
          <p:txBody>
            <a:bodyPr/>
            <a:lstStyle/>
            <a:p>
              <a:endParaRPr lang="en-BE"/>
            </a:p>
          </p:txBody>
        </p:sp>
        <p:sp>
          <p:nvSpPr>
            <p:cNvPr id="9" name="Rectangle: Rounded Corners 4">
              <a:extLst>
                <a:ext uri="{FF2B5EF4-FFF2-40B4-BE49-F238E27FC236}">
                  <a16:creationId xmlns:a16="http://schemas.microsoft.com/office/drawing/2014/main" id="{5D5C9EE9-58A7-5B2A-A33D-0BE310F157D1}"/>
                </a:ext>
              </a:extLst>
            </p:cNvPr>
            <p:cNvSpPr txBox="1"/>
            <p:nvPr/>
          </p:nvSpPr>
          <p:spPr>
            <a:xfrm>
              <a:off x="8512960" y="1454943"/>
              <a:ext cx="2215329" cy="7621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Vracht</a:t>
              </a:r>
              <a:r>
                <a:rPr lang="en-US" sz="2400" b="0" i="0" kern="1200"/>
                <a:t>- </a:t>
              </a:r>
              <a:r>
                <a:rPr lang="en-US" sz="2400" b="0" i="0" kern="1200" err="1"/>
                <a:t>en</a:t>
              </a:r>
              <a:r>
                <a:rPr lang="en-US" sz="2400" b="0" i="0" kern="1200"/>
                <a:t> </a:t>
              </a:r>
              <a:r>
                <a:rPr lang="en-US" sz="2400" b="0" i="0" kern="1200" err="1"/>
                <a:t>hulpdiensten</a:t>
              </a:r>
              <a:endParaRPr lang="en-GB" sz="2400" kern="1200"/>
            </a:p>
          </p:txBody>
        </p:sp>
      </p:grpSp>
      <p:pic>
        <p:nvPicPr>
          <p:cNvPr id="10" name="Picture 9">
            <a:extLst>
              <a:ext uri="{FF2B5EF4-FFF2-40B4-BE49-F238E27FC236}">
                <a16:creationId xmlns:a16="http://schemas.microsoft.com/office/drawing/2014/main" id="{BB1AC7E0-2574-225A-81D3-BE5F717214BA}"/>
              </a:ext>
            </a:extLst>
          </p:cNvPr>
          <p:cNvPicPr>
            <a:picLocks noChangeAspect="1"/>
          </p:cNvPicPr>
          <p:nvPr/>
        </p:nvPicPr>
        <p:blipFill>
          <a:blip r:embed="rId3"/>
          <a:stretch>
            <a:fillRect/>
          </a:stretch>
        </p:blipFill>
        <p:spPr>
          <a:xfrm>
            <a:off x="1296000" y="2168265"/>
            <a:ext cx="1398105" cy="1431234"/>
          </a:xfrm>
          <a:prstGeom prst="rect">
            <a:avLst/>
          </a:prstGeom>
        </p:spPr>
      </p:pic>
    </p:spTree>
    <p:extLst>
      <p:ext uri="{BB962C8B-B14F-4D97-AF65-F5344CB8AC3E}">
        <p14:creationId xmlns:p14="http://schemas.microsoft.com/office/powerpoint/2010/main" val="1601944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9D808-F4F0-3408-CCC0-280B262D30AD}"/>
              </a:ext>
            </a:extLst>
          </p:cNvPr>
          <p:cNvSpPr>
            <a:spLocks noGrp="1"/>
          </p:cNvSpPr>
          <p:nvPr>
            <p:ph type="title"/>
          </p:nvPr>
        </p:nvSpPr>
        <p:spPr>
          <a:xfrm>
            <a:off x="610400" y="349600"/>
            <a:ext cx="10861600" cy="1116000"/>
          </a:xfrm>
        </p:spPr>
        <p:txBody>
          <a:bodyPr/>
          <a:lstStyle/>
          <a:p>
            <a:r>
              <a:rPr lang="en-BE" sz="3200" b="1" kern="1200">
                <a:solidFill>
                  <a:srgbClr val="000000"/>
                </a:solidFill>
                <a:latin typeface="Arial"/>
                <a:ea typeface="+mn-ea"/>
                <a:cs typeface="Arial"/>
              </a:rPr>
              <a:t>Storyline </a:t>
            </a:r>
            <a:r>
              <a:rPr lang="en-GB" sz="3200" b="1" kern="1200">
                <a:solidFill>
                  <a:srgbClr val="000000"/>
                </a:solidFill>
                <a:latin typeface="Arial"/>
                <a:ea typeface="+mn-ea"/>
                <a:cs typeface="Arial"/>
              </a:rPr>
              <a:t>3</a:t>
            </a:r>
            <a:r>
              <a:rPr lang="en-BE" sz="3200" b="1" kern="1200">
                <a:solidFill>
                  <a:srgbClr val="000000"/>
                </a:solidFill>
                <a:latin typeface="Arial"/>
                <a:ea typeface="+mn-ea"/>
                <a:cs typeface="Arial"/>
              </a:rPr>
              <a:t>: </a:t>
            </a:r>
            <a:r>
              <a:rPr lang="en-GB" sz="3200" b="1" kern="1200" err="1">
                <a:solidFill>
                  <a:srgbClr val="000000"/>
                </a:solidFill>
                <a:latin typeface="Arial"/>
                <a:ea typeface="+mn-ea"/>
                <a:cs typeface="Arial"/>
              </a:rPr>
              <a:t>Doorgang</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voor</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hulpdiensten</a:t>
            </a:r>
            <a:r>
              <a:rPr lang="en-GB" sz="3200" b="1" kern="1200">
                <a:solidFill>
                  <a:srgbClr val="000000"/>
                </a:solidFill>
                <a:latin typeface="Arial"/>
                <a:ea typeface="+mn-ea"/>
                <a:cs typeface="Arial"/>
              </a:rPr>
              <a:t> is </a:t>
            </a:r>
            <a:r>
              <a:rPr lang="en-GB" sz="3200" b="1" kern="1200" err="1">
                <a:solidFill>
                  <a:srgbClr val="000000"/>
                </a:solidFill>
                <a:latin typeface="Arial"/>
                <a:ea typeface="+mn-ea"/>
                <a:cs typeface="Arial"/>
              </a:rPr>
              <a:t>altijd</a:t>
            </a:r>
            <a:r>
              <a:rPr lang="en-GB" sz="3200" b="1" kern="1200">
                <a:solidFill>
                  <a:srgbClr val="000000"/>
                </a:solidFill>
                <a:latin typeface="Arial"/>
                <a:ea typeface="+mn-ea"/>
                <a:cs typeface="Arial"/>
              </a:rPr>
              <a:t> </a:t>
            </a:r>
            <a:r>
              <a:rPr lang="en-GB" sz="3200" b="1" kern="1200" err="1">
                <a:solidFill>
                  <a:srgbClr val="000000"/>
                </a:solidFill>
                <a:latin typeface="Arial"/>
                <a:ea typeface="+mn-ea"/>
                <a:cs typeface="Arial"/>
              </a:rPr>
              <a:t>toegestaan</a:t>
            </a:r>
            <a:endParaRPr lang="en-BE" sz="3200" b="1" kern="1200">
              <a:solidFill>
                <a:srgbClr val="000000"/>
              </a:solidFill>
              <a:latin typeface="Arial"/>
              <a:ea typeface="+mn-ea"/>
              <a:cs typeface="Arial"/>
            </a:endParaRPr>
          </a:p>
        </p:txBody>
      </p:sp>
      <p:pic>
        <p:nvPicPr>
          <p:cNvPr id="6" name="Picture 5" descr="A computer screen shot of a flowchart&#10;&#10;Description automatically generated">
            <a:extLst>
              <a:ext uri="{FF2B5EF4-FFF2-40B4-BE49-F238E27FC236}">
                <a16:creationId xmlns:a16="http://schemas.microsoft.com/office/drawing/2014/main" id="{6A1F193C-D1B1-B25F-3D94-1D079E22F3D2}"/>
              </a:ext>
            </a:extLst>
          </p:cNvPr>
          <p:cNvPicPr>
            <a:picLocks noChangeAspect="1"/>
          </p:cNvPicPr>
          <p:nvPr/>
        </p:nvPicPr>
        <p:blipFill rotWithShape="1">
          <a:blip r:embed="rId2">
            <a:extLst>
              <a:ext uri="{28A0092B-C50C-407E-A947-70E740481C1C}">
                <a14:useLocalDpi xmlns:a14="http://schemas.microsoft.com/office/drawing/2010/main" val="0"/>
              </a:ext>
            </a:extLst>
          </a:blip>
          <a:srcRect l="48198" t="8880" r="12126" b="18309"/>
          <a:stretch/>
        </p:blipFill>
        <p:spPr>
          <a:xfrm>
            <a:off x="3798425" y="1257256"/>
            <a:ext cx="4935624" cy="5097245"/>
          </a:xfrm>
          <a:prstGeom prst="rect">
            <a:avLst/>
          </a:prstGeom>
        </p:spPr>
      </p:pic>
      <p:sp>
        <p:nvSpPr>
          <p:cNvPr id="7" name="Rectangle 6">
            <a:extLst>
              <a:ext uri="{FF2B5EF4-FFF2-40B4-BE49-F238E27FC236}">
                <a16:creationId xmlns:a16="http://schemas.microsoft.com/office/drawing/2014/main" id="{C391D5AB-3071-134A-149D-998656892B87}"/>
              </a:ext>
            </a:extLst>
          </p:cNvPr>
          <p:cNvSpPr/>
          <p:nvPr/>
        </p:nvSpPr>
        <p:spPr>
          <a:xfrm>
            <a:off x="5103652" y="1859924"/>
            <a:ext cx="741564" cy="617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FF771422-6D09-8716-7FEC-C4685F3CE8D6}"/>
              </a:ext>
            </a:extLst>
          </p:cNvPr>
          <p:cNvSpPr/>
          <p:nvPr/>
        </p:nvSpPr>
        <p:spPr>
          <a:xfrm>
            <a:off x="6478328" y="1242866"/>
            <a:ext cx="741564" cy="617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083DD29C-AAEA-BE41-EA31-C1336ED9CEE1}"/>
              </a:ext>
            </a:extLst>
          </p:cNvPr>
          <p:cNvSpPr/>
          <p:nvPr/>
        </p:nvSpPr>
        <p:spPr>
          <a:xfrm>
            <a:off x="6266236" y="3211970"/>
            <a:ext cx="840619" cy="617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6A11844A-8DCB-FF19-C084-76404B446248}"/>
              </a:ext>
            </a:extLst>
          </p:cNvPr>
          <p:cNvSpPr/>
          <p:nvPr/>
        </p:nvSpPr>
        <p:spPr>
          <a:xfrm>
            <a:off x="6266236" y="4405005"/>
            <a:ext cx="1083688" cy="617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Rectangle 11">
            <a:extLst>
              <a:ext uri="{FF2B5EF4-FFF2-40B4-BE49-F238E27FC236}">
                <a16:creationId xmlns:a16="http://schemas.microsoft.com/office/drawing/2014/main" id="{18233E9C-0172-252E-7417-E49396EDE94E}"/>
              </a:ext>
            </a:extLst>
          </p:cNvPr>
          <p:cNvSpPr/>
          <p:nvPr/>
        </p:nvSpPr>
        <p:spPr>
          <a:xfrm>
            <a:off x="6266237" y="5621190"/>
            <a:ext cx="1083687" cy="617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151645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455DEF-A707-5B04-F2C3-9739060EC8ED}"/>
              </a:ext>
            </a:extLst>
          </p:cNvPr>
          <p:cNvSpPr>
            <a:spLocks noGrp="1"/>
          </p:cNvSpPr>
          <p:nvPr>
            <p:ph type="body" idx="1"/>
          </p:nvPr>
        </p:nvSpPr>
        <p:spPr>
          <a:xfrm>
            <a:off x="720000" y="1278592"/>
            <a:ext cx="10752000" cy="4369853"/>
          </a:xfrm>
        </p:spPr>
        <p:txBody>
          <a:bodyPr/>
          <a:lstStyle/>
          <a:p>
            <a:r>
              <a:rPr lang="en-BE" sz="2400" b="1"/>
              <a:t>Voorwaardeset</a:t>
            </a:r>
            <a:r>
              <a:rPr lang="en-BE" sz="2400"/>
              <a:t>: een combinatie van 2 of meerdere voorwaarden.</a:t>
            </a:r>
          </a:p>
          <a:p>
            <a:endParaRPr lang="en-BE" sz="2400"/>
          </a:p>
          <a:p>
            <a:r>
              <a:rPr lang="en-BE" sz="2400" b="1"/>
              <a:t>Ondernemingsvoorwaarde</a:t>
            </a:r>
            <a:r>
              <a:rPr lang="en-BE" sz="2400"/>
              <a:t>: voorwaarde omtrent ondernemingen.</a:t>
            </a:r>
          </a:p>
          <a:p>
            <a:endParaRPr lang="en-BE" sz="2400"/>
          </a:p>
          <a:p>
            <a:r>
              <a:rPr lang="en-BE" sz="2400" b="1"/>
              <a:t>Activiteitvoorwaarde</a:t>
            </a:r>
            <a:r>
              <a:rPr lang="en-BE" sz="2400"/>
              <a:t>: voorwaarde omtrent specifieke activiteiten.</a:t>
            </a:r>
          </a:p>
        </p:txBody>
      </p:sp>
      <p:sp>
        <p:nvSpPr>
          <p:cNvPr id="6" name="Title 1">
            <a:extLst>
              <a:ext uri="{FF2B5EF4-FFF2-40B4-BE49-F238E27FC236}">
                <a16:creationId xmlns:a16="http://schemas.microsoft.com/office/drawing/2014/main" id="{EC324D42-AA1C-C5A4-B70D-B92098BA8523}"/>
              </a:ext>
            </a:extLst>
          </p:cNvPr>
          <p:cNvSpPr>
            <a:spLocks noGrp="1"/>
          </p:cNvSpPr>
          <p:nvPr>
            <p:ph type="title"/>
          </p:nvPr>
        </p:nvSpPr>
        <p:spPr>
          <a:xfrm>
            <a:off x="610400" y="349600"/>
            <a:ext cx="9888000" cy="1116000"/>
          </a:xfrm>
        </p:spPr>
        <p:txBody>
          <a:bodyPr/>
          <a:lstStyle/>
          <a:p>
            <a:r>
              <a:rPr lang="en-BE" sz="3200" b="1" kern="1200">
                <a:solidFill>
                  <a:srgbClr val="000000"/>
                </a:solidFill>
                <a:latin typeface="Arial"/>
                <a:ea typeface="+mn-ea"/>
                <a:cs typeface="Arial"/>
              </a:rPr>
              <a:t>Klassedefinities</a:t>
            </a:r>
          </a:p>
        </p:txBody>
      </p:sp>
    </p:spTree>
    <p:extLst>
      <p:ext uri="{BB962C8B-B14F-4D97-AF65-F5344CB8AC3E}">
        <p14:creationId xmlns:p14="http://schemas.microsoft.com/office/powerpoint/2010/main" val="2304759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C85767F-EF73-568E-8CE9-F1F93E27C6F4}"/>
              </a:ext>
            </a:extLst>
          </p:cNvPr>
          <p:cNvSpPr/>
          <p:nvPr/>
        </p:nvSpPr>
        <p:spPr>
          <a:xfrm>
            <a:off x="3309307" y="2254309"/>
            <a:ext cx="7769573" cy="3268668"/>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422275" indent="-285750">
              <a:buFont typeface="Arial" panose="020B0604020202020204" pitchFamily="34" charset="0"/>
              <a:buChar char="•"/>
            </a:pPr>
            <a:r>
              <a:rPr lang="en-US" sz="1800" err="1"/>
              <a:t>Zijn</a:t>
            </a:r>
            <a:r>
              <a:rPr lang="en-US" sz="1800"/>
              <a:t> de </a:t>
            </a:r>
            <a:r>
              <a:rPr lang="en-US" sz="1800" err="1"/>
              <a:t>definities</a:t>
            </a:r>
            <a:r>
              <a:rPr lang="en-US" sz="1800"/>
              <a:t> </a:t>
            </a:r>
            <a:r>
              <a:rPr lang="en-US" sz="1800" err="1"/>
              <a:t>duidelijk</a:t>
            </a:r>
            <a:r>
              <a:rPr lang="en-US" sz="1800"/>
              <a:t> </a:t>
            </a:r>
            <a:r>
              <a:rPr lang="en-US" sz="1800" err="1"/>
              <a:t>en</a:t>
            </a:r>
            <a:r>
              <a:rPr lang="en-US" sz="1800"/>
              <a:t> </a:t>
            </a:r>
            <a:r>
              <a:rPr lang="en-US" sz="1800" err="1"/>
              <a:t>volledig</a:t>
            </a:r>
            <a:r>
              <a:rPr lang="en-US" sz="1800"/>
              <a:t>?</a:t>
            </a:r>
          </a:p>
          <a:p>
            <a:pPr marL="422275" indent="-285750">
              <a:buFont typeface="Arial" panose="020B0604020202020204" pitchFamily="34" charset="0"/>
              <a:buChar char="•"/>
            </a:pPr>
            <a:endParaRPr lang="en-US" sz="1800"/>
          </a:p>
          <a:p>
            <a:pPr marL="422275" indent="-285750">
              <a:buFont typeface="Arial" panose="020B0604020202020204" pitchFamily="34" charset="0"/>
              <a:buChar char="•"/>
            </a:pPr>
            <a:r>
              <a:rPr lang="en-BE" sz="1800"/>
              <a:t>Zijn er nog voorwaarden waar jullie aan denken? Bijvoorbeeld periode, tijd, voertuigtypes, bepaalde documenten of attesten.</a:t>
            </a:r>
          </a:p>
          <a:p>
            <a:pPr fontAlgn="base"/>
            <a:endParaRPr lang="en-US">
              <a:solidFill>
                <a:srgbClr val="474747"/>
              </a:solidFill>
              <a:latin typeface="PwC Helvetica Neue"/>
            </a:endParaRPr>
          </a:p>
        </p:txBody>
      </p:sp>
      <p:sp>
        <p:nvSpPr>
          <p:cNvPr id="11" name="Google Shape;437;g286b00870f9_1_118">
            <a:extLst>
              <a:ext uri="{FF2B5EF4-FFF2-40B4-BE49-F238E27FC236}">
                <a16:creationId xmlns:a16="http://schemas.microsoft.com/office/drawing/2014/main" id="{217DE456-4CA9-95FD-1704-9B8D1A8AAE16}"/>
              </a:ext>
            </a:extLst>
          </p:cNvPr>
          <p:cNvSpPr txBox="1"/>
          <p:nvPr/>
        </p:nvSpPr>
        <p:spPr>
          <a:xfrm>
            <a:off x="838201" y="363928"/>
            <a:ext cx="4652289" cy="984400"/>
          </a:xfrm>
          <a:prstGeom prst="rect">
            <a:avLst/>
          </a:prstGeom>
          <a:noFill/>
          <a:ln>
            <a:noFill/>
          </a:ln>
        </p:spPr>
        <p:txBody>
          <a:bodyPr spcFirstLastPara="1" wrap="square" lIns="91400" tIns="45700" rIns="91400" bIns="45700" anchor="t" anchorCtr="0">
            <a:noAutofit/>
          </a:bodyPr>
          <a:lstStyle/>
          <a:p>
            <a:r>
              <a:rPr lang="en-GB" sz="3200" b="1">
                <a:solidFill>
                  <a:srgbClr val="000000"/>
                </a:solidFill>
                <a:latin typeface="Arial"/>
                <a:cs typeface="Arial"/>
                <a:sym typeface="Arial"/>
              </a:rPr>
              <a:t>Storyline 3 - </a:t>
            </a:r>
            <a:r>
              <a:rPr lang="en-GB" sz="3200" b="1" err="1">
                <a:solidFill>
                  <a:srgbClr val="000000"/>
                </a:solidFill>
                <a:latin typeface="Arial"/>
                <a:cs typeface="Arial"/>
                <a:sym typeface="Arial"/>
              </a:rPr>
              <a:t>Vragen</a:t>
            </a:r>
            <a:endParaRPr lang="en-US"/>
          </a:p>
        </p:txBody>
      </p:sp>
      <p:pic>
        <p:nvPicPr>
          <p:cNvPr id="4" name="Graphic 3" descr="Badge Question Mark with solid fill">
            <a:extLst>
              <a:ext uri="{FF2B5EF4-FFF2-40B4-BE49-F238E27FC236}">
                <a16:creationId xmlns:a16="http://schemas.microsoft.com/office/drawing/2014/main" id="{676B16E2-F4A3-9BF1-6CFE-499547474E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3392" y="1587648"/>
            <a:ext cx="1104900" cy="1115483"/>
          </a:xfrm>
          <a:prstGeom prst="rect">
            <a:avLst/>
          </a:prstGeom>
        </p:spPr>
      </p:pic>
      <p:grpSp>
        <p:nvGrpSpPr>
          <p:cNvPr id="5" name="Group 4">
            <a:extLst>
              <a:ext uri="{FF2B5EF4-FFF2-40B4-BE49-F238E27FC236}">
                <a16:creationId xmlns:a16="http://schemas.microsoft.com/office/drawing/2014/main" id="{078C3B1F-6817-8C20-9682-0F3EDC0B3B63}"/>
              </a:ext>
            </a:extLst>
          </p:cNvPr>
          <p:cNvGrpSpPr/>
          <p:nvPr/>
        </p:nvGrpSpPr>
        <p:grpSpPr>
          <a:xfrm>
            <a:off x="863678" y="3429000"/>
            <a:ext cx="2262749" cy="809532"/>
            <a:chOff x="8489250" y="1431233"/>
            <a:chExt cx="2262749" cy="809532"/>
          </a:xfrm>
        </p:grpSpPr>
        <p:sp>
          <p:nvSpPr>
            <p:cNvPr id="7" name="Rectangle: Rounded Corners 6">
              <a:extLst>
                <a:ext uri="{FF2B5EF4-FFF2-40B4-BE49-F238E27FC236}">
                  <a16:creationId xmlns:a16="http://schemas.microsoft.com/office/drawing/2014/main" id="{FD322602-82FE-6563-D8E5-3C08074F54AF}"/>
                </a:ext>
              </a:extLst>
            </p:cNvPr>
            <p:cNvSpPr/>
            <p:nvPr/>
          </p:nvSpPr>
          <p:spPr>
            <a:xfrm>
              <a:off x="8489250" y="1431233"/>
              <a:ext cx="2262749" cy="809532"/>
            </a:xfrm>
            <a:prstGeom prst="roundRect">
              <a:avLst>
                <a:gd name="adj" fmla="val 10000"/>
              </a:avLst>
            </a:prstGeom>
          </p:spPr>
          <p:style>
            <a:lnRef idx="2">
              <a:schemeClr val="lt1">
                <a:hueOff val="0"/>
                <a:satOff val="0"/>
                <a:lumOff val="0"/>
                <a:alphaOff val="0"/>
              </a:schemeClr>
            </a:lnRef>
            <a:fillRef idx="1">
              <a:schemeClr val="accent4">
                <a:hueOff val="0"/>
                <a:satOff val="0"/>
                <a:lumOff val="41569"/>
                <a:alphaOff val="0"/>
              </a:schemeClr>
            </a:fillRef>
            <a:effectRef idx="0">
              <a:schemeClr val="accent4">
                <a:hueOff val="0"/>
                <a:satOff val="0"/>
                <a:lumOff val="41569"/>
                <a:alphaOff val="0"/>
              </a:schemeClr>
            </a:effectRef>
            <a:fontRef idx="minor">
              <a:schemeClr val="lt1"/>
            </a:fontRef>
          </p:style>
          <p:txBody>
            <a:bodyPr/>
            <a:lstStyle/>
            <a:p>
              <a:endParaRPr lang="en-BE"/>
            </a:p>
          </p:txBody>
        </p:sp>
        <p:sp>
          <p:nvSpPr>
            <p:cNvPr id="8" name="Rectangle: Rounded Corners 4">
              <a:extLst>
                <a:ext uri="{FF2B5EF4-FFF2-40B4-BE49-F238E27FC236}">
                  <a16:creationId xmlns:a16="http://schemas.microsoft.com/office/drawing/2014/main" id="{1D36725E-3B39-1347-12BA-4FF7CA337A1F}"/>
                </a:ext>
              </a:extLst>
            </p:cNvPr>
            <p:cNvSpPr txBox="1"/>
            <p:nvPr/>
          </p:nvSpPr>
          <p:spPr>
            <a:xfrm>
              <a:off x="8512960" y="1454943"/>
              <a:ext cx="2215329" cy="7621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Vracht</a:t>
              </a:r>
              <a:r>
                <a:rPr lang="en-US" sz="2400" b="0" i="0" kern="1200"/>
                <a:t>- </a:t>
              </a:r>
              <a:r>
                <a:rPr lang="en-US" sz="2400" b="0" i="0" kern="1200" err="1"/>
                <a:t>en</a:t>
              </a:r>
              <a:r>
                <a:rPr lang="en-US" sz="2400" b="0" i="0" kern="1200"/>
                <a:t> </a:t>
              </a:r>
              <a:r>
                <a:rPr lang="en-US" sz="2400" b="0" i="0" kern="1200" err="1"/>
                <a:t>hulpdiensten</a:t>
              </a:r>
              <a:endParaRPr lang="en-GB" sz="2400" kern="1200"/>
            </a:p>
          </p:txBody>
        </p:sp>
      </p:grpSp>
      <p:pic>
        <p:nvPicPr>
          <p:cNvPr id="9" name="Picture 8">
            <a:extLst>
              <a:ext uri="{FF2B5EF4-FFF2-40B4-BE49-F238E27FC236}">
                <a16:creationId xmlns:a16="http://schemas.microsoft.com/office/drawing/2014/main" id="{1E36A0FD-7002-FB9B-DDFD-21C0264D27B7}"/>
              </a:ext>
            </a:extLst>
          </p:cNvPr>
          <p:cNvPicPr>
            <a:picLocks noChangeAspect="1"/>
          </p:cNvPicPr>
          <p:nvPr/>
        </p:nvPicPr>
        <p:blipFill>
          <a:blip r:embed="rId4"/>
          <a:stretch>
            <a:fillRect/>
          </a:stretch>
        </p:blipFill>
        <p:spPr>
          <a:xfrm>
            <a:off x="1296000" y="2168265"/>
            <a:ext cx="1398105" cy="1431234"/>
          </a:xfrm>
          <a:prstGeom prst="rect">
            <a:avLst/>
          </a:prstGeom>
        </p:spPr>
      </p:pic>
    </p:spTree>
    <p:extLst>
      <p:ext uri="{BB962C8B-B14F-4D97-AF65-F5344CB8AC3E}">
        <p14:creationId xmlns:p14="http://schemas.microsoft.com/office/powerpoint/2010/main" val="46657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gfa15db3b28_0_76"/>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2" name="Google Shape;1612;gfa15db3b28_0_76"/>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3" name="Google Shape;1613;gfa15db3b28_0_76"/>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33" b="1">
                <a:solidFill>
                  <a:srgbClr val="000000"/>
                </a:solidFill>
                <a:latin typeface="Arial"/>
                <a:ea typeface="Arial"/>
                <a:cs typeface="Arial"/>
                <a:sym typeface="Arial"/>
              </a:rPr>
              <a:t>Q&amp;A en Next Steps</a:t>
            </a:r>
            <a:endParaRPr sz="4933" b="1">
              <a:solidFill>
                <a:srgbClr val="000000"/>
              </a:solidFill>
              <a:latin typeface="Arial"/>
              <a:ea typeface="Arial"/>
              <a:cs typeface="Arial"/>
              <a:sym typeface="Arial"/>
            </a:endParaRPr>
          </a:p>
        </p:txBody>
      </p:sp>
      <p:pic>
        <p:nvPicPr>
          <p:cNvPr id="1614" name="Google Shape;1614;gfa15db3b28_0_76"/>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extLst>
      <p:ext uri="{BB962C8B-B14F-4D97-AF65-F5344CB8AC3E}">
        <p14:creationId xmlns:p14="http://schemas.microsoft.com/office/powerpoint/2010/main" val="594825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grpSp>
        <p:nvGrpSpPr>
          <p:cNvPr id="1619" name="Google Shape;1619;p35"/>
          <p:cNvGrpSpPr/>
          <p:nvPr/>
        </p:nvGrpSpPr>
        <p:grpSpPr>
          <a:xfrm>
            <a:off x="829434" y="1347789"/>
            <a:ext cx="744865" cy="738228"/>
            <a:chOff x="4640263" y="1219200"/>
            <a:chExt cx="123825" cy="123825"/>
          </a:xfrm>
        </p:grpSpPr>
        <p:sp>
          <p:nvSpPr>
            <p:cNvPr id="1620" name="Google Shape;1620;p3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sp>
          <p:nvSpPr>
            <p:cNvPr id="1621" name="Google Shape;1621;p3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sp>
          <p:nvSpPr>
            <p:cNvPr id="1622" name="Google Shape;1622;p3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sp>
          <p:nvSpPr>
            <p:cNvPr id="1623" name="Google Shape;1623;p3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sp>
          <p:nvSpPr>
            <p:cNvPr id="1624" name="Google Shape;1624;p3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grpSp>
      <p:grpSp>
        <p:nvGrpSpPr>
          <p:cNvPr id="1625" name="Google Shape;1625;p35"/>
          <p:cNvGrpSpPr/>
          <p:nvPr/>
        </p:nvGrpSpPr>
        <p:grpSpPr>
          <a:xfrm>
            <a:off x="884048" y="2463057"/>
            <a:ext cx="635647" cy="738228"/>
            <a:chOff x="6215424" y="4028218"/>
            <a:chExt cx="202814" cy="206140"/>
          </a:xfrm>
        </p:grpSpPr>
        <p:sp>
          <p:nvSpPr>
            <p:cNvPr id="1626" name="Google Shape;1626;p35"/>
            <p:cNvSpPr/>
            <p:nvPr/>
          </p:nvSpPr>
          <p:spPr>
            <a:xfrm>
              <a:off x="6251997" y="4071442"/>
              <a:ext cx="86400" cy="6600"/>
            </a:xfrm>
            <a:prstGeom prst="rect">
              <a:avLst/>
            </a:pr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sp>
          <p:nvSpPr>
            <p:cNvPr id="1627" name="Google Shape;1627;p35"/>
            <p:cNvSpPr/>
            <p:nvPr/>
          </p:nvSpPr>
          <p:spPr>
            <a:xfrm>
              <a:off x="6251997" y="4108014"/>
              <a:ext cx="129600" cy="9900"/>
            </a:xfrm>
            <a:prstGeom prst="rect">
              <a:avLst/>
            </a:pr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sp>
          <p:nvSpPr>
            <p:cNvPr id="1628" name="Google Shape;1628;p35"/>
            <p:cNvSpPr/>
            <p:nvPr/>
          </p:nvSpPr>
          <p:spPr>
            <a:xfrm>
              <a:off x="6251997" y="4144589"/>
              <a:ext cx="129600" cy="9900"/>
            </a:xfrm>
            <a:prstGeom prst="rect">
              <a:avLst/>
            </a:pr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sp>
          <p:nvSpPr>
            <p:cNvPr id="1629" name="Google Shape;1629;p35"/>
            <p:cNvSpPr/>
            <p:nvPr/>
          </p:nvSpPr>
          <p:spPr>
            <a:xfrm>
              <a:off x="6251997" y="4181161"/>
              <a:ext cx="129600" cy="9900"/>
            </a:xfrm>
            <a:prstGeom prst="rect">
              <a:avLst/>
            </a:pr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sp>
          <p:nvSpPr>
            <p:cNvPr id="1630" name="Google Shape;1630;p3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grpSp>
      <p:grpSp>
        <p:nvGrpSpPr>
          <p:cNvPr id="1631" name="Google Shape;1631;p35"/>
          <p:cNvGrpSpPr/>
          <p:nvPr/>
        </p:nvGrpSpPr>
        <p:grpSpPr>
          <a:xfrm>
            <a:off x="834598" y="4675665"/>
            <a:ext cx="734525" cy="727979"/>
            <a:chOff x="4287838" y="1854201"/>
            <a:chExt cx="149225" cy="149225"/>
          </a:xfrm>
        </p:grpSpPr>
        <p:sp>
          <p:nvSpPr>
            <p:cNvPr id="1632" name="Google Shape;1632;p35"/>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3200"/>
              </a:pPr>
              <a:endParaRPr sz="4267">
                <a:solidFill>
                  <a:schemeClr val="dk1"/>
                </a:solidFill>
                <a:latin typeface="Arial"/>
                <a:ea typeface="Arial"/>
                <a:cs typeface="Arial"/>
                <a:sym typeface="Arial"/>
              </a:endParaRPr>
            </a:p>
          </p:txBody>
        </p:sp>
        <p:cxnSp>
          <p:nvCxnSpPr>
            <p:cNvPr id="1633" name="Google Shape;1633;p35"/>
            <p:cNvCxnSpPr/>
            <p:nvPr/>
          </p:nvCxnSpPr>
          <p:spPr>
            <a:xfrm>
              <a:off x="4375150" y="1884363"/>
              <a:ext cx="0" cy="0"/>
            </a:xfrm>
            <a:prstGeom prst="straightConnector1">
              <a:avLst/>
            </a:prstGeom>
            <a:noFill/>
            <a:ln>
              <a:solidFill>
                <a:srgbClr val="000000"/>
              </a:solidFill>
            </a:ln>
          </p:spPr>
        </p:cxnSp>
        <p:cxnSp>
          <p:nvCxnSpPr>
            <p:cNvPr id="1634" name="Google Shape;1634;p35"/>
            <p:cNvCxnSpPr/>
            <p:nvPr/>
          </p:nvCxnSpPr>
          <p:spPr>
            <a:xfrm>
              <a:off x="4375150" y="1884363"/>
              <a:ext cx="0" cy="0"/>
            </a:xfrm>
            <a:prstGeom prst="straightConnector1">
              <a:avLst/>
            </a:prstGeom>
            <a:noFill/>
            <a:ln>
              <a:solidFill>
                <a:srgbClr val="000000"/>
              </a:solidFill>
            </a:ln>
          </p:spPr>
        </p:cxnSp>
        <p:sp>
          <p:nvSpPr>
            <p:cNvPr id="1635" name="Google Shape;1635;p35"/>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3200"/>
              </a:pPr>
              <a:endParaRPr sz="4267">
                <a:solidFill>
                  <a:schemeClr val="dk1"/>
                </a:solidFill>
                <a:latin typeface="Arial"/>
                <a:ea typeface="Arial"/>
                <a:cs typeface="Arial"/>
                <a:sym typeface="Arial"/>
              </a:endParaRPr>
            </a:p>
          </p:txBody>
        </p:sp>
      </p:grpSp>
      <p:sp>
        <p:nvSpPr>
          <p:cNvPr id="1636" name="Google Shape;1636;p35"/>
          <p:cNvSpPr/>
          <p:nvPr/>
        </p:nvSpPr>
        <p:spPr>
          <a:xfrm>
            <a:off x="834741" y="3578326"/>
            <a:ext cx="734271" cy="72772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solidFill>
              <a:srgbClr val="000000"/>
            </a:solidFill>
          </a:ln>
        </p:spPr>
        <p:txBody>
          <a:bodyPr spcFirstLastPara="1" wrap="square" lIns="91433" tIns="45700" rIns="91433" bIns="45700" anchor="t" anchorCtr="0">
            <a:noAutofit/>
          </a:bodyPr>
          <a:lstStyle/>
          <a:p>
            <a:pPr>
              <a:buClr>
                <a:srgbClr val="000000"/>
              </a:buClr>
              <a:buSzPts val="1350"/>
            </a:pPr>
            <a:endParaRPr>
              <a:solidFill>
                <a:schemeClr val="dk1"/>
              </a:solidFill>
              <a:latin typeface="Arial"/>
              <a:ea typeface="Arial"/>
              <a:cs typeface="Arial"/>
              <a:sym typeface="Arial"/>
            </a:endParaRPr>
          </a:p>
        </p:txBody>
      </p:sp>
      <p:sp>
        <p:nvSpPr>
          <p:cNvPr id="1637" name="Google Shape;1637;p35"/>
          <p:cNvSpPr txBox="1"/>
          <p:nvPr/>
        </p:nvSpPr>
        <p:spPr>
          <a:xfrm>
            <a:off x="1828201" y="1491103"/>
            <a:ext cx="9397600"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GB" sz="2100" err="1">
                <a:solidFill>
                  <a:srgbClr val="000000"/>
                </a:solidFill>
                <a:latin typeface="Arial"/>
                <a:ea typeface="Arial"/>
                <a:cs typeface="Arial"/>
                <a:sym typeface="Arial"/>
              </a:rPr>
              <a:t>Verwerking</a:t>
            </a:r>
            <a:r>
              <a:rPr lang="en-GB" sz="2100">
                <a:solidFill>
                  <a:srgbClr val="000000"/>
                </a:solidFill>
                <a:latin typeface="Arial"/>
                <a:ea typeface="Arial"/>
                <a:cs typeface="Arial"/>
                <a:sym typeface="Arial"/>
              </a:rPr>
              <a:t> van de input van de </a:t>
            </a:r>
            <a:r>
              <a:rPr lang="en-GB" sz="2100" err="1">
                <a:solidFill>
                  <a:srgbClr val="000000"/>
                </a:solidFill>
                <a:latin typeface="Arial"/>
                <a:ea typeface="Arial"/>
                <a:cs typeface="Arial"/>
                <a:sym typeface="Arial"/>
              </a:rPr>
              <a:t>werkgroep</a:t>
            </a:r>
            <a:r>
              <a:rPr lang="en-GB" sz="2100">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1638" name="Google Shape;1638;p35"/>
          <p:cNvSpPr txBox="1"/>
          <p:nvPr/>
        </p:nvSpPr>
        <p:spPr>
          <a:xfrm>
            <a:off x="1828201" y="2505881"/>
            <a:ext cx="9833600"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GB" sz="2133">
                <a:solidFill>
                  <a:srgbClr val="000000"/>
                </a:solidFill>
                <a:latin typeface="Arial"/>
                <a:ea typeface="Arial"/>
                <a:cs typeface="Arial"/>
                <a:sym typeface="Arial"/>
              </a:rPr>
              <a:t>Rondsturen van een verslag van deze werkgroep. Feedback is zeker welkom!</a:t>
            </a:r>
            <a:endParaRPr sz="1867">
              <a:solidFill>
                <a:srgbClr val="000000"/>
              </a:solidFill>
              <a:latin typeface="Arial"/>
              <a:ea typeface="Arial"/>
              <a:cs typeface="Arial"/>
              <a:sym typeface="Arial"/>
            </a:endParaRPr>
          </a:p>
        </p:txBody>
      </p:sp>
      <p:sp>
        <p:nvSpPr>
          <p:cNvPr id="1639" name="Google Shape;1639;p35"/>
          <p:cNvSpPr txBox="1"/>
          <p:nvPr/>
        </p:nvSpPr>
        <p:spPr>
          <a:xfrm>
            <a:off x="1828201" y="3574446"/>
            <a:ext cx="10206188" cy="446221"/>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GB" sz="2100">
                <a:solidFill>
                  <a:srgbClr val="000000"/>
                </a:solidFill>
                <a:latin typeface="Arial"/>
                <a:ea typeface="Arial"/>
                <a:cs typeface="Arial"/>
                <a:sym typeface="Arial"/>
              </a:rPr>
              <a:t>Verder </a:t>
            </a:r>
            <a:r>
              <a:rPr lang="en-GB" sz="2100" err="1">
                <a:solidFill>
                  <a:srgbClr val="000000"/>
                </a:solidFill>
                <a:latin typeface="Arial"/>
                <a:ea typeface="Arial"/>
                <a:cs typeface="Arial"/>
                <a:sym typeface="Arial"/>
              </a:rPr>
              <a:t>onderzoek</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en</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voorbereiding</a:t>
            </a:r>
            <a:r>
              <a:rPr lang="en-GB" sz="2100">
                <a:solidFill>
                  <a:srgbClr val="000000"/>
                </a:solidFill>
                <a:latin typeface="Arial"/>
                <a:ea typeface="Arial"/>
                <a:cs typeface="Arial"/>
                <a:sym typeface="Arial"/>
              </a:rPr>
              <a:t> van de </a:t>
            </a:r>
            <a:r>
              <a:rPr lang="en-GB" sz="2100" err="1">
                <a:solidFill>
                  <a:srgbClr val="000000"/>
                </a:solidFill>
                <a:latin typeface="Arial"/>
                <a:ea typeface="Arial"/>
                <a:cs typeface="Arial"/>
                <a:sym typeface="Arial"/>
              </a:rPr>
              <a:t>tweede</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thematische</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werkgroep</a:t>
            </a:r>
            <a:r>
              <a:rPr lang="en-GB" sz="2100">
                <a:solidFill>
                  <a:srgbClr val="000000"/>
                </a:solidFill>
                <a:latin typeface="Arial"/>
                <a:ea typeface="Arial"/>
                <a:cs typeface="Arial"/>
                <a:sym typeface="Arial"/>
              </a:rPr>
              <a:t> OSLO. </a:t>
            </a:r>
            <a:endParaRPr sz="2133">
              <a:solidFill>
                <a:srgbClr val="000000"/>
              </a:solidFill>
              <a:latin typeface="Arial"/>
              <a:ea typeface="Arial"/>
              <a:cs typeface="Arial"/>
              <a:sym typeface="Arial"/>
            </a:endParaRPr>
          </a:p>
        </p:txBody>
      </p:sp>
      <p:sp>
        <p:nvSpPr>
          <p:cNvPr id="1640" name="Google Shape;1640;p35"/>
          <p:cNvSpPr txBox="1"/>
          <p:nvPr/>
        </p:nvSpPr>
        <p:spPr>
          <a:xfrm>
            <a:off x="1828201" y="4858165"/>
            <a:ext cx="8823537"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GB" sz="2100">
                <a:solidFill>
                  <a:srgbClr val="000000"/>
                </a:solidFill>
                <a:latin typeface="Arial"/>
                <a:ea typeface="Arial"/>
                <a:cs typeface="Arial"/>
                <a:sym typeface="Arial"/>
              </a:rPr>
              <a:t>Feedback </a:t>
            </a:r>
            <a:r>
              <a:rPr lang="en-GB" sz="2100" err="1">
                <a:solidFill>
                  <a:srgbClr val="000000"/>
                </a:solidFill>
                <a:latin typeface="Arial"/>
                <a:ea typeface="Arial"/>
                <a:cs typeface="Arial"/>
                <a:sym typeface="Arial"/>
              </a:rPr>
              <a:t>en</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informatie</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verzamelen</a:t>
            </a:r>
            <a:r>
              <a:rPr lang="en-GB" sz="2100">
                <a:solidFill>
                  <a:srgbClr val="000000"/>
                </a:solidFill>
                <a:latin typeface="Arial"/>
                <a:ea typeface="Arial"/>
                <a:cs typeface="Arial"/>
                <a:sym typeface="Arial"/>
              </a:rPr>
              <a:t> via GitHub.</a:t>
            </a:r>
            <a:endParaRPr lang="en-GB" sz="2100">
              <a:solidFill>
                <a:srgbClr val="000000"/>
              </a:solidFill>
              <a:latin typeface="Arial"/>
              <a:ea typeface="Arial"/>
              <a:cs typeface="Arial"/>
            </a:endParaRPr>
          </a:p>
        </p:txBody>
      </p:sp>
      <p:sp>
        <p:nvSpPr>
          <p:cNvPr id="1641" name="Google Shape;1641;p35"/>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Volgende stappen</a:t>
            </a:r>
            <a:endParaRPr sz="1867">
              <a:solidFill>
                <a:srgbClr val="000000"/>
              </a:solidFill>
              <a:latin typeface="Arial"/>
              <a:ea typeface="Arial"/>
              <a:cs typeface="Arial"/>
              <a:sym typeface="Arial"/>
            </a:endParaRPr>
          </a:p>
        </p:txBody>
      </p:sp>
      <p:sp>
        <p:nvSpPr>
          <p:cNvPr id="2" name="Google Shape;3621;p47">
            <a:extLst>
              <a:ext uri="{FF2B5EF4-FFF2-40B4-BE49-F238E27FC236}">
                <a16:creationId xmlns:a16="http://schemas.microsoft.com/office/drawing/2014/main" id="{24A5EC06-C3C2-6327-1F86-85C4AB1BB014}"/>
              </a:ext>
            </a:extLst>
          </p:cNvPr>
          <p:cNvSpPr txBox="1"/>
          <p:nvPr/>
        </p:nvSpPr>
        <p:spPr>
          <a:xfrm>
            <a:off x="1828201" y="5863978"/>
            <a:ext cx="10676911" cy="446221"/>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indent="0">
              <a:lnSpc>
                <a:spcPct val="100000"/>
              </a:lnSpc>
              <a:spcBef>
                <a:spcPts val="0"/>
              </a:spcBef>
              <a:spcAft>
                <a:spcPts val="0"/>
              </a:spcAft>
              <a:buSzPts val="1600"/>
              <a:buFont typeface="Arial"/>
              <a:buNone/>
            </a:pPr>
            <a:r>
              <a:rPr lang="nl-BE" sz="2100"/>
              <a:t>Omzetten van sneuvelmodel in UML conform data model.</a:t>
            </a:r>
          </a:p>
        </p:txBody>
      </p:sp>
      <p:grpSp>
        <p:nvGrpSpPr>
          <p:cNvPr id="3" name="Google Shape;3622;p47">
            <a:extLst>
              <a:ext uri="{FF2B5EF4-FFF2-40B4-BE49-F238E27FC236}">
                <a16:creationId xmlns:a16="http://schemas.microsoft.com/office/drawing/2014/main" id="{A98B5D65-9FC2-F837-ED69-FE04DB8EFB6C}"/>
              </a:ext>
            </a:extLst>
          </p:cNvPr>
          <p:cNvGrpSpPr/>
          <p:nvPr/>
        </p:nvGrpSpPr>
        <p:grpSpPr>
          <a:xfrm>
            <a:off x="845884" y="5773004"/>
            <a:ext cx="717202" cy="699283"/>
            <a:chOff x="657625" y="3854557"/>
            <a:chExt cx="1193800" cy="1195387"/>
          </a:xfrm>
        </p:grpSpPr>
        <p:sp>
          <p:nvSpPr>
            <p:cNvPr id="4" name="Google Shape;3623;p47">
              <a:extLst>
                <a:ext uri="{FF2B5EF4-FFF2-40B4-BE49-F238E27FC236}">
                  <a16:creationId xmlns:a16="http://schemas.microsoft.com/office/drawing/2014/main" id="{B72D44DC-E87C-41C8-843E-2E00CD30BAF4}"/>
                </a:ext>
              </a:extLst>
            </p:cNvPr>
            <p:cNvSpPr/>
            <p:nvPr/>
          </p:nvSpPr>
          <p:spPr>
            <a:xfrm>
              <a:off x="657625" y="3854557"/>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 name="Google Shape;3624;p47">
              <a:extLst>
                <a:ext uri="{FF2B5EF4-FFF2-40B4-BE49-F238E27FC236}">
                  <a16:creationId xmlns:a16="http://schemas.microsoft.com/office/drawing/2014/main" id="{A6CFB26A-AC44-18AB-D7FB-D37C237DE6F4}"/>
                </a:ext>
              </a:extLst>
            </p:cNvPr>
            <p:cNvSpPr/>
            <p:nvPr/>
          </p:nvSpPr>
          <p:spPr>
            <a:xfrm>
              <a:off x="1178325" y="4532419"/>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 name="Google Shape;3625;p47">
              <a:extLst>
                <a:ext uri="{FF2B5EF4-FFF2-40B4-BE49-F238E27FC236}">
                  <a16:creationId xmlns:a16="http://schemas.microsoft.com/office/drawing/2014/main" id="{8E67CF61-EB25-9784-809C-3CE5CDA4A4D0}"/>
                </a:ext>
              </a:extLst>
            </p:cNvPr>
            <p:cNvSpPr/>
            <p:nvPr/>
          </p:nvSpPr>
          <p:spPr>
            <a:xfrm>
              <a:off x="1521225" y="4532419"/>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 name="Google Shape;3626;p47">
              <a:extLst>
                <a:ext uri="{FF2B5EF4-FFF2-40B4-BE49-F238E27FC236}">
                  <a16:creationId xmlns:a16="http://schemas.microsoft.com/office/drawing/2014/main" id="{50A01406-B29A-4654-ADED-45A397618C63}"/>
                </a:ext>
              </a:extLst>
            </p:cNvPr>
            <p:cNvSpPr/>
            <p:nvPr/>
          </p:nvSpPr>
          <p:spPr>
            <a:xfrm>
              <a:off x="879875" y="4578456"/>
              <a:ext cx="61800" cy="61800"/>
            </a:xfrm>
            <a:prstGeom prst="ellipse">
              <a:avLst/>
            </a:prstGeom>
            <a:solidFill>
              <a:srgbClr val="0000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txBox="1"/>
          <p:nvPr/>
        </p:nvSpPr>
        <p:spPr>
          <a:xfrm>
            <a:off x="838201" y="365127"/>
            <a:ext cx="10515600" cy="984300"/>
          </a:xfrm>
          <a:prstGeom prst="rect">
            <a:avLst/>
          </a:prstGeom>
          <a:noFill/>
          <a:ln>
            <a:noFill/>
          </a:ln>
        </p:spPr>
        <p:txBody>
          <a:bodyPr spcFirstLastPara="1" wrap="square" lIns="91400" tIns="45700" rIns="91400" bIns="45700" anchor="t" anchorCtr="0">
            <a:noAutofit/>
          </a:bodyPr>
          <a:lstStyle/>
          <a:p>
            <a:pPr>
              <a:buSzPts val="3200"/>
            </a:pPr>
            <a:r>
              <a:rPr lang="en-GB" sz="4267" b="1" err="1"/>
              <a:t>CoT</a:t>
            </a:r>
            <a:r>
              <a:rPr lang="en-GB" sz="4267" b="1"/>
              <a:t> </a:t>
            </a:r>
            <a:r>
              <a:rPr lang="en-GB" sz="4267" b="1" err="1"/>
              <a:t>Citerra</a:t>
            </a:r>
            <a:r>
              <a:rPr lang="en-GB" sz="4267" b="1"/>
              <a:t> </a:t>
            </a:r>
            <a:r>
              <a:rPr lang="en-GB" sz="4267" b="1" err="1"/>
              <a:t>tijdslijn</a:t>
            </a:r>
            <a:endParaRPr sz="1867" err="1">
              <a:solidFill>
                <a:srgbClr val="000000"/>
              </a:solidFill>
              <a:latin typeface="Arial"/>
              <a:ea typeface="Arial"/>
              <a:cs typeface="Arial"/>
              <a:sym typeface="Arial"/>
            </a:endParaRPr>
          </a:p>
        </p:txBody>
      </p:sp>
      <p:sp>
        <p:nvSpPr>
          <p:cNvPr id="746" name="Google Shape;746;p34"/>
          <p:cNvSpPr txBox="1"/>
          <p:nvPr/>
        </p:nvSpPr>
        <p:spPr>
          <a:xfrm>
            <a:off x="896818" y="1395055"/>
            <a:ext cx="10564445" cy="1222077"/>
          </a:xfrm>
          <a:prstGeom prst="rect">
            <a:avLst/>
          </a:prstGeom>
          <a:noFill/>
          <a:ln>
            <a:noFill/>
          </a:ln>
        </p:spPr>
        <p:txBody>
          <a:bodyPr spcFirstLastPara="1" wrap="square" lIns="91400" tIns="45700" rIns="91400" bIns="45700" anchor="t" anchorCtr="0">
            <a:noAutofit/>
          </a:bodyPr>
          <a:lstStyle/>
          <a:p>
            <a:pPr>
              <a:buSzPts val="1800"/>
            </a:pPr>
            <a:r>
              <a:rPr lang="en-GB" sz="2400" b="1" err="1">
                <a:solidFill>
                  <a:srgbClr val="000000"/>
                </a:solidFill>
                <a:latin typeface="Arial"/>
                <a:ea typeface="Arial"/>
                <a:cs typeface="Arial"/>
                <a:sym typeface="Arial"/>
              </a:rPr>
              <a:t>Thematische</a:t>
            </a:r>
            <a:r>
              <a:rPr lang="en-GB" sz="2400" b="1">
                <a:solidFill>
                  <a:srgbClr val="000000"/>
                </a:solidFill>
                <a:latin typeface="Arial"/>
                <a:ea typeface="Arial"/>
                <a:cs typeface="Arial"/>
                <a:sym typeface="Arial"/>
              </a:rPr>
              <a:t> </a:t>
            </a:r>
            <a:r>
              <a:rPr lang="en-GB" sz="2400" b="1" err="1">
                <a:solidFill>
                  <a:srgbClr val="000000"/>
                </a:solidFill>
              </a:rPr>
              <a:t>werkgroep</a:t>
            </a:r>
            <a:r>
              <a:rPr lang="en-GB" sz="2400" b="1">
                <a:solidFill>
                  <a:srgbClr val="000000"/>
                </a:solidFill>
              </a:rPr>
              <a:t> 2 OSLO </a:t>
            </a:r>
            <a:r>
              <a:rPr lang="en-GB" sz="2400">
                <a:solidFill>
                  <a:srgbClr val="000000"/>
                </a:solidFill>
              </a:rPr>
              <a:t>op</a:t>
            </a:r>
            <a:r>
              <a:rPr lang="en-GB" sz="2400">
                <a:solidFill>
                  <a:srgbClr val="000000"/>
                </a:solidFill>
                <a:latin typeface="Arial"/>
                <a:ea typeface="Arial"/>
                <a:cs typeface="Arial"/>
                <a:sym typeface="Arial"/>
              </a:rPr>
              <a:t> </a:t>
            </a:r>
            <a:r>
              <a:rPr lang="en-GB" sz="2400" b="1">
                <a:solidFill>
                  <a:srgbClr val="000000"/>
                </a:solidFill>
              </a:rPr>
              <a:t>do 3 </a:t>
            </a:r>
            <a:r>
              <a:rPr lang="en-GB" sz="2400" b="1" err="1">
                <a:solidFill>
                  <a:srgbClr val="000000"/>
                </a:solidFill>
              </a:rPr>
              <a:t>oktober</a:t>
            </a:r>
            <a:r>
              <a:rPr lang="en-GB" sz="2400" b="1">
                <a:solidFill>
                  <a:srgbClr val="000000"/>
                </a:solidFill>
                <a:latin typeface="Arial"/>
                <a:ea typeface="Arial"/>
                <a:cs typeface="Arial"/>
                <a:sym typeface="Arial"/>
              </a:rPr>
              <a:t>: </a:t>
            </a:r>
            <a:r>
              <a:rPr lang="en-GB" sz="2400" b="1">
                <a:solidFill>
                  <a:srgbClr val="000000"/>
                </a:solidFill>
              </a:rPr>
              <a:t>13u00</a:t>
            </a:r>
            <a:r>
              <a:rPr lang="en-GB" sz="2400" b="1">
                <a:solidFill>
                  <a:srgbClr val="000000"/>
                </a:solidFill>
                <a:latin typeface="Arial"/>
                <a:ea typeface="Arial"/>
                <a:cs typeface="Arial"/>
                <a:sym typeface="Arial"/>
              </a:rPr>
              <a:t> - </a:t>
            </a:r>
            <a:r>
              <a:rPr lang="en-GB" sz="2400" b="1">
                <a:solidFill>
                  <a:srgbClr val="000000"/>
                </a:solidFill>
              </a:rPr>
              <a:t>16u00 </a:t>
            </a:r>
          </a:p>
          <a:p>
            <a:pPr algn="ctr">
              <a:buSzPts val="1800"/>
            </a:pPr>
            <a:r>
              <a:rPr lang="en-GB" sz="2000" err="1">
                <a:solidFill>
                  <a:srgbClr val="000000"/>
                </a:solidFill>
                <a:latin typeface="Arial"/>
                <a:ea typeface="Arial"/>
                <a:cs typeface="Arial"/>
              </a:rPr>
              <a:t>Inschrijven</a:t>
            </a:r>
            <a:r>
              <a:rPr lang="en-GB" sz="2000">
                <a:solidFill>
                  <a:srgbClr val="000000"/>
                </a:solidFill>
                <a:latin typeface="Arial"/>
                <a:ea typeface="Arial"/>
                <a:cs typeface="Arial"/>
              </a:rPr>
              <a:t> </a:t>
            </a:r>
            <a:r>
              <a:rPr lang="en-GB" sz="2000" err="1">
                <a:solidFill>
                  <a:srgbClr val="000000"/>
                </a:solidFill>
                <a:latin typeface="Arial"/>
                <a:ea typeface="Arial"/>
                <a:cs typeface="Arial"/>
              </a:rPr>
              <a:t>kan</a:t>
            </a:r>
            <a:r>
              <a:rPr lang="en-GB" sz="2000">
                <a:solidFill>
                  <a:srgbClr val="000000"/>
                </a:solidFill>
                <a:latin typeface="Arial"/>
                <a:ea typeface="Arial"/>
                <a:cs typeface="Arial"/>
              </a:rPr>
              <a:t> via </a:t>
            </a:r>
            <a:r>
              <a:rPr lang="en-GB" sz="2000" err="1">
                <a:solidFill>
                  <a:srgbClr val="000000"/>
                </a:solidFill>
                <a:latin typeface="Arial"/>
                <a:ea typeface="Arial"/>
                <a:cs typeface="Arial"/>
              </a:rPr>
              <a:t>deze</a:t>
            </a:r>
            <a:r>
              <a:rPr lang="en-GB" sz="2000">
                <a:solidFill>
                  <a:srgbClr val="000000"/>
                </a:solidFill>
                <a:latin typeface="Arial"/>
                <a:ea typeface="Arial"/>
                <a:cs typeface="Arial"/>
              </a:rPr>
              <a:t> link: </a:t>
            </a:r>
            <a:endParaRPr lang="en-GB" sz="2000" b="1">
              <a:solidFill>
                <a:srgbClr val="000000"/>
              </a:solidFill>
              <a:ea typeface="+mn-lt"/>
              <a:cs typeface="+mn-lt"/>
            </a:endParaRPr>
          </a:p>
          <a:p>
            <a:pPr algn="ctr">
              <a:buSzPts val="1800"/>
            </a:pPr>
            <a:r>
              <a:rPr lang="en-GB" sz="2000">
                <a:solidFill>
                  <a:srgbClr val="000000"/>
                </a:solidFill>
                <a:ea typeface="+mn-lt"/>
                <a:cs typeface="+mn-lt"/>
                <a:hlinkClick r:id="rId3"/>
              </a:rPr>
              <a:t>Thematische werkgroep 2 - Thematische werkgroep 2 - OSLO Citerra | Vlaanderen.be</a:t>
            </a:r>
            <a:endParaRPr lang="en-GB" sz="2000" b="1">
              <a:solidFill>
                <a:srgbClr val="000000"/>
              </a:solidFill>
              <a:latin typeface="Arial"/>
              <a:ea typeface="Arial"/>
              <a:cs typeface="Arial"/>
            </a:endParaRPr>
          </a:p>
        </p:txBody>
      </p:sp>
      <p:sp>
        <p:nvSpPr>
          <p:cNvPr id="747" name="Google Shape;747;p34"/>
          <p:cNvSpPr/>
          <p:nvPr/>
        </p:nvSpPr>
        <p:spPr>
          <a:xfrm rot="10800000">
            <a:off x="8157588" y="5797905"/>
            <a:ext cx="238800" cy="4688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748" name="Google Shape;748;p34"/>
          <p:cNvSpPr txBox="1"/>
          <p:nvPr/>
        </p:nvSpPr>
        <p:spPr>
          <a:xfrm>
            <a:off x="7537707" y="6329489"/>
            <a:ext cx="1478400" cy="3124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err="1">
                <a:solidFill>
                  <a:schemeClr val="dk1"/>
                </a:solidFill>
                <a:latin typeface="Arial"/>
                <a:ea typeface="Arial"/>
                <a:cs typeface="Arial"/>
                <a:sym typeface="Arial"/>
              </a:rPr>
              <a:t>Vandaag</a:t>
            </a:r>
            <a:endParaRPr sz="667" b="1" err="1">
              <a:solidFill>
                <a:schemeClr val="dk1"/>
              </a:solidFill>
              <a:latin typeface="Arial"/>
              <a:ea typeface="Arial"/>
              <a:cs typeface="Arial"/>
              <a:sym typeface="Arial"/>
            </a:endParaRPr>
          </a:p>
        </p:txBody>
      </p:sp>
      <p:cxnSp>
        <p:nvCxnSpPr>
          <p:cNvPr id="749" name="Google Shape;749;p34"/>
          <p:cNvCxnSpPr/>
          <p:nvPr/>
        </p:nvCxnSpPr>
        <p:spPr>
          <a:xfrm>
            <a:off x="5635933" y="3649724"/>
            <a:ext cx="2000" cy="650000"/>
          </a:xfrm>
          <a:prstGeom prst="straightConnector1">
            <a:avLst/>
          </a:prstGeom>
          <a:noFill/>
          <a:ln w="12700" cap="sq" cmpd="sng">
            <a:solidFill>
              <a:srgbClr val="454034"/>
            </a:solidFill>
            <a:prstDash val="solid"/>
            <a:round/>
            <a:headEnd type="oval" w="med" len="med"/>
            <a:tailEnd type="none" w="sm" len="sm"/>
          </a:ln>
        </p:spPr>
      </p:cxnSp>
      <p:cxnSp>
        <p:nvCxnSpPr>
          <p:cNvPr id="751" name="Google Shape;751;p34"/>
          <p:cNvCxnSpPr/>
          <p:nvPr/>
        </p:nvCxnSpPr>
        <p:spPr>
          <a:xfrm flipH="1" flipV="1">
            <a:off x="8249089" y="4632529"/>
            <a:ext cx="10800" cy="602631"/>
          </a:xfrm>
          <a:prstGeom prst="straightConnector1">
            <a:avLst/>
          </a:prstGeom>
          <a:noFill/>
          <a:ln w="12700" cap="sq" cmpd="sng">
            <a:solidFill>
              <a:srgbClr val="454034"/>
            </a:solidFill>
            <a:prstDash val="solid"/>
            <a:round/>
            <a:headEnd type="oval" w="med" len="med"/>
            <a:tailEnd type="none" w="sm" len="sm"/>
          </a:ln>
        </p:spPr>
      </p:cxnSp>
      <p:cxnSp>
        <p:nvCxnSpPr>
          <p:cNvPr id="752" name="Google Shape;752;p34"/>
          <p:cNvCxnSpPr/>
          <p:nvPr/>
        </p:nvCxnSpPr>
        <p:spPr>
          <a:xfrm flipH="1">
            <a:off x="3262360" y="3668856"/>
            <a:ext cx="10800" cy="657600"/>
          </a:xfrm>
          <a:prstGeom prst="straightConnector1">
            <a:avLst/>
          </a:prstGeom>
          <a:noFill/>
          <a:ln w="12700" cap="sq" cmpd="sng">
            <a:solidFill>
              <a:srgbClr val="454034"/>
            </a:solidFill>
            <a:prstDash val="solid"/>
            <a:round/>
            <a:headEnd type="oval" w="med" len="med"/>
            <a:tailEnd type="none" w="sm" len="sm"/>
          </a:ln>
        </p:spPr>
      </p:cxnSp>
      <p:cxnSp>
        <p:nvCxnSpPr>
          <p:cNvPr id="753" name="Google Shape;753;p34"/>
          <p:cNvCxnSpPr/>
          <p:nvPr/>
        </p:nvCxnSpPr>
        <p:spPr>
          <a:xfrm flipH="1">
            <a:off x="4742513" y="4707409"/>
            <a:ext cx="4400" cy="457600"/>
          </a:xfrm>
          <a:prstGeom prst="straightConnector1">
            <a:avLst/>
          </a:prstGeom>
          <a:noFill/>
          <a:ln w="12700" cap="sq" cmpd="sng">
            <a:solidFill>
              <a:srgbClr val="454034"/>
            </a:solidFill>
            <a:prstDash val="solid"/>
            <a:round/>
            <a:headEnd type="none" w="sm" len="sm"/>
            <a:tailEnd type="oval" w="med" len="med"/>
          </a:ln>
        </p:spPr>
      </p:cxnSp>
      <p:cxnSp>
        <p:nvCxnSpPr>
          <p:cNvPr id="754" name="Google Shape;754;p34"/>
          <p:cNvCxnSpPr/>
          <p:nvPr/>
        </p:nvCxnSpPr>
        <p:spPr>
          <a:xfrm>
            <a:off x="2288191" y="4628000"/>
            <a:ext cx="9768" cy="455507"/>
          </a:xfrm>
          <a:prstGeom prst="straightConnector1">
            <a:avLst/>
          </a:prstGeom>
          <a:noFill/>
          <a:ln w="12700" cap="sq" cmpd="sng">
            <a:solidFill>
              <a:srgbClr val="454034"/>
            </a:solidFill>
            <a:prstDash val="solid"/>
            <a:round/>
            <a:headEnd type="none" w="sm" len="sm"/>
            <a:tailEnd type="oval" w="med" len="med"/>
          </a:ln>
        </p:spPr>
      </p:cxnSp>
      <p:sp>
        <p:nvSpPr>
          <p:cNvPr id="756" name="Google Shape;756;p34"/>
          <p:cNvSpPr/>
          <p:nvPr/>
        </p:nvSpPr>
        <p:spPr>
          <a:xfrm rot="5400000">
            <a:off x="11777281" y="4337799"/>
            <a:ext cx="532800" cy="184000"/>
          </a:xfrm>
          <a:prstGeom prst="triangle">
            <a:avLst>
              <a:gd name="adj" fmla="val 50000"/>
            </a:avLst>
          </a:prstGeom>
          <a:solidFill>
            <a:srgbClr val="373636"/>
          </a:solidFill>
          <a:ln>
            <a:noFill/>
          </a:ln>
        </p:spPr>
        <p:txBody>
          <a:bodyPr spcFirstLastPara="1" wrap="square" lIns="121900" tIns="60933" rIns="121900" bIns="60933" anchor="ctr" anchorCtr="0">
            <a:noAutofit/>
          </a:bodyPr>
          <a:lstStyle/>
          <a:p>
            <a:pPr algn="ctr">
              <a:buClr>
                <a:srgbClr val="000000"/>
              </a:buClr>
              <a:buSzPts val="1600"/>
            </a:pPr>
            <a:endParaRPr sz="2133">
              <a:solidFill>
                <a:srgbClr val="373636"/>
              </a:solidFill>
              <a:latin typeface="Arial"/>
              <a:ea typeface="Arial"/>
              <a:cs typeface="Arial"/>
              <a:sym typeface="Arial"/>
            </a:endParaRPr>
          </a:p>
        </p:txBody>
      </p:sp>
      <p:sp>
        <p:nvSpPr>
          <p:cNvPr id="758" name="Google Shape;758;p34"/>
          <p:cNvSpPr txBox="1"/>
          <p:nvPr/>
        </p:nvSpPr>
        <p:spPr>
          <a:xfrm>
            <a:off x="405469" y="4445352"/>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januari</a:t>
            </a:r>
            <a:endParaRPr sz="1200" b="1">
              <a:solidFill>
                <a:srgbClr val="FFFFFF"/>
              </a:solidFill>
              <a:latin typeface="Arial"/>
              <a:ea typeface="Arial"/>
              <a:cs typeface="Arial"/>
              <a:sym typeface="Arial"/>
            </a:endParaRPr>
          </a:p>
        </p:txBody>
      </p:sp>
      <p:sp>
        <p:nvSpPr>
          <p:cNvPr id="759" name="Google Shape;759;p34"/>
          <p:cNvSpPr txBox="1"/>
          <p:nvPr/>
        </p:nvSpPr>
        <p:spPr>
          <a:xfrm>
            <a:off x="1369948" y="4440413"/>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februari</a:t>
            </a:r>
            <a:endParaRPr sz="1200" b="1">
              <a:solidFill>
                <a:srgbClr val="373636"/>
              </a:solidFill>
              <a:latin typeface="Arial"/>
              <a:ea typeface="Arial"/>
              <a:cs typeface="Arial"/>
              <a:sym typeface="Arial"/>
            </a:endParaRPr>
          </a:p>
        </p:txBody>
      </p:sp>
      <p:sp>
        <p:nvSpPr>
          <p:cNvPr id="760" name="Google Shape;760;p34"/>
          <p:cNvSpPr txBox="1"/>
          <p:nvPr/>
        </p:nvSpPr>
        <p:spPr>
          <a:xfrm>
            <a:off x="2334441" y="4445339"/>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maart</a:t>
            </a:r>
            <a:endParaRPr sz="1200" b="1">
              <a:solidFill>
                <a:srgbClr val="FFFFFF"/>
              </a:solidFill>
              <a:latin typeface="Arial"/>
              <a:ea typeface="Arial"/>
              <a:cs typeface="Arial"/>
              <a:sym typeface="Arial"/>
            </a:endParaRPr>
          </a:p>
        </p:txBody>
      </p:sp>
      <p:sp>
        <p:nvSpPr>
          <p:cNvPr id="761" name="Google Shape;761;p34"/>
          <p:cNvSpPr txBox="1"/>
          <p:nvPr/>
        </p:nvSpPr>
        <p:spPr>
          <a:xfrm>
            <a:off x="3298909" y="4438033"/>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april</a:t>
            </a:r>
            <a:endParaRPr sz="1733">
              <a:solidFill>
                <a:srgbClr val="000000"/>
              </a:solidFill>
              <a:latin typeface="Arial"/>
              <a:ea typeface="Arial"/>
              <a:cs typeface="Arial"/>
              <a:sym typeface="Arial"/>
            </a:endParaRPr>
          </a:p>
        </p:txBody>
      </p:sp>
      <p:sp>
        <p:nvSpPr>
          <p:cNvPr id="762" name="Google Shape;762;p34"/>
          <p:cNvSpPr txBox="1"/>
          <p:nvPr/>
        </p:nvSpPr>
        <p:spPr>
          <a:xfrm>
            <a:off x="4263389" y="4443312"/>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mei</a:t>
            </a:r>
            <a:endParaRPr sz="1200" b="1">
              <a:solidFill>
                <a:srgbClr val="FFFFFF"/>
              </a:solidFill>
              <a:latin typeface="Arial"/>
              <a:ea typeface="Arial"/>
              <a:cs typeface="Arial"/>
              <a:sym typeface="Arial"/>
            </a:endParaRPr>
          </a:p>
        </p:txBody>
      </p:sp>
      <p:sp>
        <p:nvSpPr>
          <p:cNvPr id="763" name="Google Shape;763;p34"/>
          <p:cNvSpPr txBox="1"/>
          <p:nvPr/>
        </p:nvSpPr>
        <p:spPr>
          <a:xfrm>
            <a:off x="5196473" y="4443312"/>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juni</a:t>
            </a:r>
            <a:endParaRPr sz="1200" b="1">
              <a:solidFill>
                <a:srgbClr val="373636"/>
              </a:solidFill>
              <a:latin typeface="Arial"/>
              <a:ea typeface="Arial"/>
              <a:cs typeface="Arial"/>
              <a:sym typeface="Arial"/>
            </a:endParaRPr>
          </a:p>
        </p:txBody>
      </p:sp>
      <p:sp>
        <p:nvSpPr>
          <p:cNvPr id="764" name="Google Shape;764;p34"/>
          <p:cNvSpPr txBox="1"/>
          <p:nvPr/>
        </p:nvSpPr>
        <p:spPr>
          <a:xfrm>
            <a:off x="6160952" y="4452643"/>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juli</a:t>
            </a:r>
            <a:endParaRPr sz="1200" b="1">
              <a:solidFill>
                <a:srgbClr val="FFFFFF"/>
              </a:solidFill>
              <a:latin typeface="Arial"/>
              <a:ea typeface="Arial"/>
              <a:cs typeface="Arial"/>
              <a:sym typeface="Arial"/>
            </a:endParaRPr>
          </a:p>
        </p:txBody>
      </p:sp>
      <p:sp>
        <p:nvSpPr>
          <p:cNvPr id="766" name="Google Shape;766;p34"/>
          <p:cNvSpPr txBox="1"/>
          <p:nvPr/>
        </p:nvSpPr>
        <p:spPr>
          <a:xfrm>
            <a:off x="2992588" y="3117489"/>
            <a:ext cx="1312400" cy="416000"/>
          </a:xfrm>
          <a:prstGeom prst="rect">
            <a:avLst/>
          </a:prstGeom>
          <a:noFill/>
          <a:ln>
            <a:noFill/>
          </a:ln>
        </p:spPr>
        <p:txBody>
          <a:bodyPr spcFirstLastPara="1" wrap="square" lIns="0" tIns="0" rIns="0" bIns="0" anchor="t" anchorCtr="0">
            <a:noAutofit/>
          </a:bodyPr>
          <a:lstStyle/>
          <a:p>
            <a:pPr algn="ctr">
              <a:buSzPts val="1050"/>
            </a:pPr>
            <a:r>
              <a:rPr lang="en-GB" sz="1267" b="1">
                <a:solidFill>
                  <a:srgbClr val="373636"/>
                </a:solidFill>
              </a:rPr>
              <a:t>TW1 </a:t>
            </a:r>
            <a:r>
              <a:rPr lang="en-GB" sz="1267" b="1">
                <a:solidFill>
                  <a:srgbClr val="373636"/>
                </a:solidFill>
                <a:highlight>
                  <a:srgbClr val="FFFF00"/>
                </a:highlight>
              </a:rPr>
              <a:t>VLOCA</a:t>
            </a:r>
            <a:endParaRPr lang="en-GB" sz="1267" b="1">
              <a:solidFill>
                <a:srgbClr val="373636"/>
              </a:solidFill>
              <a:highlight>
                <a:srgbClr val="FFFF00"/>
              </a:highlight>
              <a:latin typeface="Arial"/>
              <a:ea typeface="Arial"/>
              <a:cs typeface="Arial"/>
            </a:endParaRPr>
          </a:p>
          <a:p>
            <a:pPr algn="ctr">
              <a:buSzPts val="1050"/>
            </a:pPr>
            <a:r>
              <a:rPr lang="en-GB" sz="1000" b="1">
                <a:solidFill>
                  <a:srgbClr val="373636"/>
                </a:solidFill>
              </a:rPr>
              <a:t>Do 28 mar (online)</a:t>
            </a:r>
            <a:endParaRPr sz="1000" b="1">
              <a:solidFill>
                <a:srgbClr val="373636"/>
              </a:solidFill>
            </a:endParaRPr>
          </a:p>
        </p:txBody>
      </p:sp>
      <p:sp>
        <p:nvSpPr>
          <p:cNvPr id="767" name="Google Shape;767;p34"/>
          <p:cNvSpPr txBox="1"/>
          <p:nvPr/>
        </p:nvSpPr>
        <p:spPr>
          <a:xfrm>
            <a:off x="4088532" y="5319259"/>
            <a:ext cx="1312400" cy="742000"/>
          </a:xfrm>
          <a:prstGeom prst="rect">
            <a:avLst/>
          </a:prstGeom>
          <a:noFill/>
          <a:ln>
            <a:noFill/>
          </a:ln>
        </p:spPr>
        <p:txBody>
          <a:bodyPr spcFirstLastPara="1" wrap="square" lIns="0" tIns="0" rIns="0" bIns="0" anchor="t" anchorCtr="0">
            <a:noAutofit/>
          </a:bodyPr>
          <a:lstStyle/>
          <a:p>
            <a:pPr algn="ctr"/>
            <a:r>
              <a:rPr lang="en-GB" sz="1267" b="1">
                <a:solidFill>
                  <a:srgbClr val="373636"/>
                </a:solidFill>
              </a:rPr>
              <a:t>TW2 </a:t>
            </a:r>
            <a:r>
              <a:rPr lang="en-GB" sz="1267" b="1">
                <a:solidFill>
                  <a:srgbClr val="373636"/>
                </a:solidFill>
                <a:highlight>
                  <a:srgbClr val="FFFF00"/>
                </a:highlight>
              </a:rPr>
              <a:t>VLOCA</a:t>
            </a:r>
            <a:endParaRPr lang="en-US" sz="2400">
              <a:highlight>
                <a:srgbClr val="FFFF00"/>
              </a:highlight>
            </a:endParaRPr>
          </a:p>
          <a:p>
            <a:pPr algn="ctr">
              <a:buSzPts val="1050"/>
            </a:pPr>
            <a:r>
              <a:rPr lang="en-GB" sz="1000" b="1">
                <a:solidFill>
                  <a:srgbClr val="373636"/>
                </a:solidFill>
              </a:rPr>
              <a:t>do 16 </a:t>
            </a:r>
            <a:r>
              <a:rPr lang="en-GB" sz="1000" b="1" err="1">
                <a:solidFill>
                  <a:srgbClr val="373636"/>
                </a:solidFill>
              </a:rPr>
              <a:t>mei</a:t>
            </a:r>
            <a:r>
              <a:rPr lang="en-GB" sz="1000" b="1">
                <a:solidFill>
                  <a:srgbClr val="373636"/>
                </a:solidFill>
              </a:rPr>
              <a:t> (online)</a:t>
            </a:r>
            <a:endParaRPr sz="533" b="1">
              <a:solidFill>
                <a:srgbClr val="373636"/>
              </a:solidFill>
              <a:latin typeface="Arial"/>
              <a:ea typeface="Arial"/>
              <a:cs typeface="Arial"/>
              <a:sym typeface="Arial"/>
            </a:endParaRPr>
          </a:p>
        </p:txBody>
      </p:sp>
      <p:sp>
        <p:nvSpPr>
          <p:cNvPr id="772" name="Google Shape;772;p34"/>
          <p:cNvSpPr/>
          <p:nvPr/>
        </p:nvSpPr>
        <p:spPr>
          <a:xfrm>
            <a:off x="408155" y="4202920"/>
            <a:ext cx="11532184" cy="190817"/>
          </a:xfrm>
          <a:prstGeom prst="rect">
            <a:avLst/>
          </a:prstGeom>
          <a:solidFill>
            <a:srgbClr val="888484"/>
          </a:solidFill>
          <a:ln>
            <a:noFill/>
          </a:ln>
        </p:spPr>
        <p:txBody>
          <a:bodyPr spcFirstLastPara="1" wrap="square" lIns="121900" tIns="60933" rIns="121900" bIns="60933" anchor="ctr" anchorCtr="0">
            <a:noAutofit/>
          </a:bodyPr>
          <a:lstStyle/>
          <a:p>
            <a:pPr algn="ctr">
              <a:buClr>
                <a:srgbClr val="000000"/>
              </a:buClr>
              <a:buSzPts val="1600"/>
            </a:pPr>
            <a:r>
              <a:rPr lang="en-GB" sz="2000" b="1">
                <a:solidFill>
                  <a:srgbClr val="FFFFFF"/>
                </a:solidFill>
                <a:latin typeface="Arial"/>
                <a:ea typeface="Arial"/>
                <a:cs typeface="Arial"/>
                <a:sym typeface="Arial"/>
              </a:rPr>
              <a:t>2024</a:t>
            </a:r>
            <a:endParaRPr sz="2000" b="1">
              <a:solidFill>
                <a:srgbClr val="FFFFFF"/>
              </a:solidFill>
              <a:latin typeface="Arial"/>
              <a:ea typeface="Arial"/>
              <a:cs typeface="Arial"/>
              <a:sym typeface="Arial"/>
            </a:endParaRPr>
          </a:p>
        </p:txBody>
      </p:sp>
      <p:sp>
        <p:nvSpPr>
          <p:cNvPr id="773" name="Google Shape;773;p34"/>
          <p:cNvSpPr txBox="1"/>
          <p:nvPr/>
        </p:nvSpPr>
        <p:spPr>
          <a:xfrm>
            <a:off x="7094036" y="4452657"/>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augustus</a:t>
            </a:r>
            <a:endParaRPr sz="1733">
              <a:solidFill>
                <a:srgbClr val="000000"/>
              </a:solidFill>
              <a:latin typeface="Arial"/>
              <a:ea typeface="Arial"/>
              <a:cs typeface="Arial"/>
              <a:sym typeface="Arial"/>
            </a:endParaRPr>
          </a:p>
        </p:txBody>
      </p:sp>
      <p:sp>
        <p:nvSpPr>
          <p:cNvPr id="774" name="Google Shape;774;p34"/>
          <p:cNvSpPr txBox="1"/>
          <p:nvPr/>
        </p:nvSpPr>
        <p:spPr>
          <a:xfrm>
            <a:off x="1680777" y="5208402"/>
            <a:ext cx="1312400" cy="652247"/>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267" b="1">
                <a:solidFill>
                  <a:srgbClr val="373636"/>
                </a:solidFill>
                <a:latin typeface="Arial"/>
                <a:ea typeface="Arial"/>
                <a:cs typeface="Arial"/>
                <a:sym typeface="Arial"/>
              </a:rPr>
              <a:t>Business </a:t>
            </a:r>
            <a:r>
              <a:rPr lang="en-GB" sz="1267" b="1" err="1">
                <a:solidFill>
                  <a:srgbClr val="373636"/>
                </a:solidFill>
                <a:latin typeface="Arial"/>
                <a:ea typeface="Arial"/>
                <a:cs typeface="Arial"/>
                <a:sym typeface="Arial"/>
              </a:rPr>
              <a:t>werkgroep</a:t>
            </a:r>
            <a:endParaRPr sz="1267" b="1" err="1">
              <a:solidFill>
                <a:srgbClr val="373636"/>
              </a:solidFill>
            </a:endParaRPr>
          </a:p>
          <a:p>
            <a:pPr algn="ctr">
              <a:buSzPts val="1050"/>
            </a:pPr>
            <a:r>
              <a:rPr lang="en-GB" sz="1000" b="1">
                <a:solidFill>
                  <a:srgbClr val="373636"/>
                </a:solidFill>
              </a:rPr>
              <a:t>di 20 </a:t>
            </a:r>
            <a:r>
              <a:rPr lang="en-GB" sz="1000" b="1" err="1">
                <a:solidFill>
                  <a:srgbClr val="373636"/>
                </a:solidFill>
              </a:rPr>
              <a:t>feb</a:t>
            </a:r>
            <a:r>
              <a:rPr lang="en-GB" sz="1000" b="1">
                <a:solidFill>
                  <a:srgbClr val="373636"/>
                </a:solidFill>
              </a:rPr>
              <a:t> (</a:t>
            </a:r>
            <a:r>
              <a:rPr lang="en-GB" sz="1000" b="1" err="1">
                <a:solidFill>
                  <a:srgbClr val="373636"/>
                </a:solidFill>
              </a:rPr>
              <a:t>fysiek</a:t>
            </a:r>
            <a:r>
              <a:rPr lang="en-GB" sz="1000" b="1">
                <a:solidFill>
                  <a:srgbClr val="373636"/>
                </a:solidFill>
              </a:rPr>
              <a:t>)</a:t>
            </a:r>
            <a:endParaRPr sz="1000" b="1">
              <a:solidFill>
                <a:srgbClr val="373636"/>
              </a:solidFill>
            </a:endParaRPr>
          </a:p>
        </p:txBody>
      </p:sp>
      <p:sp>
        <p:nvSpPr>
          <p:cNvPr id="775" name="Google Shape;775;p34"/>
          <p:cNvSpPr txBox="1"/>
          <p:nvPr/>
        </p:nvSpPr>
        <p:spPr>
          <a:xfrm>
            <a:off x="5029569" y="3122231"/>
            <a:ext cx="1312400" cy="821600"/>
          </a:xfrm>
          <a:prstGeom prst="rect">
            <a:avLst/>
          </a:prstGeom>
          <a:noFill/>
          <a:ln>
            <a:noFill/>
          </a:ln>
        </p:spPr>
        <p:txBody>
          <a:bodyPr spcFirstLastPara="1" wrap="square" lIns="0" tIns="0" rIns="0" bIns="0" anchor="t" anchorCtr="0">
            <a:noAutofit/>
          </a:bodyPr>
          <a:lstStyle/>
          <a:p>
            <a:pPr algn="ctr"/>
            <a:r>
              <a:rPr lang="en-GB" sz="1267" b="1">
                <a:solidFill>
                  <a:srgbClr val="373636"/>
                </a:solidFill>
              </a:rPr>
              <a:t>TW3 </a:t>
            </a:r>
            <a:r>
              <a:rPr lang="en-GB" sz="1267" b="1">
                <a:solidFill>
                  <a:srgbClr val="373636"/>
                </a:solidFill>
                <a:highlight>
                  <a:srgbClr val="FFFF00"/>
                </a:highlight>
              </a:rPr>
              <a:t>VLOCA</a:t>
            </a:r>
            <a:endParaRPr lang="en-US" sz="2400">
              <a:highlight>
                <a:srgbClr val="FFFF00"/>
              </a:highlight>
            </a:endParaRPr>
          </a:p>
          <a:p>
            <a:pPr algn="ctr">
              <a:buSzPts val="1050"/>
            </a:pPr>
            <a:r>
              <a:rPr lang="en-GB" sz="1000" b="1">
                <a:solidFill>
                  <a:srgbClr val="373636"/>
                </a:solidFill>
              </a:rPr>
              <a:t>do 13 </a:t>
            </a:r>
            <a:r>
              <a:rPr lang="en-GB" sz="1000" b="1" err="1">
                <a:solidFill>
                  <a:srgbClr val="373636"/>
                </a:solidFill>
              </a:rPr>
              <a:t>juni</a:t>
            </a:r>
            <a:r>
              <a:rPr lang="en-GB" sz="1000" b="1">
                <a:solidFill>
                  <a:srgbClr val="373636"/>
                </a:solidFill>
              </a:rPr>
              <a:t> (online)</a:t>
            </a:r>
            <a:endParaRPr sz="1267" b="1">
              <a:solidFill>
                <a:srgbClr val="373636"/>
              </a:solidFill>
            </a:endParaRPr>
          </a:p>
        </p:txBody>
      </p:sp>
      <p:sp>
        <p:nvSpPr>
          <p:cNvPr id="776" name="Google Shape;776;p34"/>
          <p:cNvSpPr txBox="1"/>
          <p:nvPr/>
        </p:nvSpPr>
        <p:spPr>
          <a:xfrm>
            <a:off x="8064229" y="4438033"/>
            <a:ext cx="1023016" cy="259432"/>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september</a:t>
            </a:r>
            <a:endParaRPr sz="1200" b="1">
              <a:solidFill>
                <a:srgbClr val="FFFFFF"/>
              </a:solidFill>
              <a:latin typeface="Arial"/>
              <a:ea typeface="Arial"/>
              <a:cs typeface="Arial"/>
              <a:sym typeface="Arial"/>
            </a:endParaRPr>
          </a:p>
        </p:txBody>
      </p:sp>
      <p:sp>
        <p:nvSpPr>
          <p:cNvPr id="2" name="Google Shape;763;p34">
            <a:extLst>
              <a:ext uri="{FF2B5EF4-FFF2-40B4-BE49-F238E27FC236}">
                <a16:creationId xmlns:a16="http://schemas.microsoft.com/office/drawing/2014/main" id="{E3389E82-75E7-1395-2E70-A2CC63EC911F}"/>
              </a:ext>
            </a:extLst>
          </p:cNvPr>
          <p:cNvSpPr txBox="1"/>
          <p:nvPr/>
        </p:nvSpPr>
        <p:spPr>
          <a:xfrm>
            <a:off x="9074857" y="4443312"/>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oktober</a:t>
            </a:r>
            <a:endParaRPr sz="1200" b="1" err="1">
              <a:solidFill>
                <a:srgbClr val="373636"/>
              </a:solidFill>
              <a:latin typeface="Arial"/>
              <a:ea typeface="Arial"/>
              <a:cs typeface="Arial"/>
              <a:sym typeface="Arial"/>
            </a:endParaRPr>
          </a:p>
        </p:txBody>
      </p:sp>
      <p:sp>
        <p:nvSpPr>
          <p:cNvPr id="3" name="Google Shape;764;p34">
            <a:extLst>
              <a:ext uri="{FF2B5EF4-FFF2-40B4-BE49-F238E27FC236}">
                <a16:creationId xmlns:a16="http://schemas.microsoft.com/office/drawing/2014/main" id="{5E98F3AB-6E99-FBAF-673E-A6AB23ED6990}"/>
              </a:ext>
            </a:extLst>
          </p:cNvPr>
          <p:cNvSpPr txBox="1"/>
          <p:nvPr/>
        </p:nvSpPr>
        <p:spPr>
          <a:xfrm>
            <a:off x="10039336" y="4452643"/>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FFFFFF"/>
                </a:solidFill>
              </a:rPr>
              <a:t>november</a:t>
            </a:r>
            <a:endParaRPr sz="1200" b="1" err="1">
              <a:solidFill>
                <a:srgbClr val="FFFFFF"/>
              </a:solidFill>
              <a:latin typeface="Arial"/>
              <a:ea typeface="Arial"/>
              <a:cs typeface="Arial"/>
              <a:sym typeface="Arial"/>
            </a:endParaRPr>
          </a:p>
        </p:txBody>
      </p:sp>
      <p:sp>
        <p:nvSpPr>
          <p:cNvPr id="4" name="Google Shape;773;p34">
            <a:extLst>
              <a:ext uri="{FF2B5EF4-FFF2-40B4-BE49-F238E27FC236}">
                <a16:creationId xmlns:a16="http://schemas.microsoft.com/office/drawing/2014/main" id="{0873C372-8444-BF53-B4D2-2D60499B2011}"/>
              </a:ext>
            </a:extLst>
          </p:cNvPr>
          <p:cNvSpPr txBox="1"/>
          <p:nvPr/>
        </p:nvSpPr>
        <p:spPr>
          <a:xfrm>
            <a:off x="10972420" y="4452657"/>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december</a:t>
            </a:r>
            <a:endParaRPr sz="1733" err="1">
              <a:solidFill>
                <a:srgbClr val="000000"/>
              </a:solidFill>
              <a:latin typeface="Arial"/>
              <a:ea typeface="Arial"/>
              <a:cs typeface="Arial"/>
              <a:sym typeface="Arial"/>
            </a:endParaRPr>
          </a:p>
        </p:txBody>
      </p:sp>
      <p:sp>
        <p:nvSpPr>
          <p:cNvPr id="5" name="Google Shape;766;p34">
            <a:extLst>
              <a:ext uri="{FF2B5EF4-FFF2-40B4-BE49-F238E27FC236}">
                <a16:creationId xmlns:a16="http://schemas.microsoft.com/office/drawing/2014/main" id="{A13DC3BB-7DEE-5CA1-D26F-9FD32E08B5DE}"/>
              </a:ext>
            </a:extLst>
          </p:cNvPr>
          <p:cNvSpPr txBox="1"/>
          <p:nvPr/>
        </p:nvSpPr>
        <p:spPr>
          <a:xfrm>
            <a:off x="7600133" y="5324746"/>
            <a:ext cx="1312400" cy="416000"/>
          </a:xfrm>
          <a:prstGeom prst="rect">
            <a:avLst/>
          </a:prstGeom>
          <a:noFill/>
          <a:ln w="28575">
            <a:solidFill>
              <a:schemeClr val="accent1"/>
            </a:solidFill>
          </a:ln>
        </p:spPr>
        <p:txBody>
          <a:bodyPr spcFirstLastPara="1" wrap="square" lIns="0" tIns="0" rIns="0" bIns="0" anchor="t" anchorCtr="0">
            <a:noAutofit/>
          </a:bodyPr>
          <a:lstStyle/>
          <a:p>
            <a:pPr algn="ctr">
              <a:buSzPts val="1050"/>
            </a:pPr>
            <a:r>
              <a:rPr lang="en-GB" sz="1250" b="1">
                <a:solidFill>
                  <a:srgbClr val="373636"/>
                </a:solidFill>
              </a:rPr>
              <a:t>TW1 </a:t>
            </a:r>
            <a:r>
              <a:rPr lang="en-GB" sz="1250" b="1">
                <a:solidFill>
                  <a:schemeClr val="bg1"/>
                </a:solidFill>
                <a:highlight>
                  <a:srgbClr val="808080"/>
                </a:highlight>
              </a:rPr>
              <a:t>OSLO</a:t>
            </a:r>
            <a:endParaRPr lang="en-GB" sz="1250" b="1">
              <a:solidFill>
                <a:schemeClr val="bg1"/>
              </a:solidFill>
              <a:highlight>
                <a:srgbClr val="808080"/>
              </a:highlight>
              <a:latin typeface="Arial"/>
              <a:ea typeface="Arial"/>
              <a:cs typeface="Arial"/>
            </a:endParaRPr>
          </a:p>
          <a:p>
            <a:pPr algn="ctr">
              <a:buSzPts val="1050"/>
            </a:pPr>
            <a:r>
              <a:rPr lang="en-GB" sz="1000" b="1">
                <a:solidFill>
                  <a:srgbClr val="373636"/>
                </a:solidFill>
              </a:rPr>
              <a:t>do 5 </a:t>
            </a:r>
            <a:r>
              <a:rPr lang="en-GB" sz="1000" b="1" err="1">
                <a:solidFill>
                  <a:srgbClr val="373636"/>
                </a:solidFill>
              </a:rPr>
              <a:t>sep</a:t>
            </a:r>
            <a:r>
              <a:rPr lang="en-GB" sz="1000" b="1">
                <a:solidFill>
                  <a:srgbClr val="373636"/>
                </a:solidFill>
              </a:rPr>
              <a:t> (</a:t>
            </a:r>
            <a:r>
              <a:rPr lang="en-GB" sz="1000" b="1" err="1">
                <a:solidFill>
                  <a:srgbClr val="373636"/>
                </a:solidFill>
              </a:rPr>
              <a:t>fysiek</a:t>
            </a:r>
            <a:r>
              <a:rPr lang="en-GB" sz="1000" b="1">
                <a:solidFill>
                  <a:srgbClr val="373636"/>
                </a:solidFill>
              </a:rPr>
              <a:t>)</a:t>
            </a:r>
            <a:endParaRPr sz="1000" b="1">
              <a:solidFill>
                <a:srgbClr val="373636"/>
              </a:solidFill>
            </a:endParaRPr>
          </a:p>
        </p:txBody>
      </p:sp>
      <p:cxnSp>
        <p:nvCxnSpPr>
          <p:cNvPr id="6" name="Google Shape;752;p34">
            <a:extLst>
              <a:ext uri="{FF2B5EF4-FFF2-40B4-BE49-F238E27FC236}">
                <a16:creationId xmlns:a16="http://schemas.microsoft.com/office/drawing/2014/main" id="{CD78E94D-AF60-3A6E-9FAF-0ACE44AE8C7A}"/>
              </a:ext>
            </a:extLst>
          </p:cNvPr>
          <p:cNvCxnSpPr>
            <a:cxnSpLocks/>
          </p:cNvCxnSpPr>
          <p:nvPr/>
        </p:nvCxnSpPr>
        <p:spPr>
          <a:xfrm flipH="1">
            <a:off x="9202052" y="3571164"/>
            <a:ext cx="10800" cy="657600"/>
          </a:xfrm>
          <a:prstGeom prst="straightConnector1">
            <a:avLst/>
          </a:prstGeom>
          <a:noFill/>
          <a:ln w="12700" cap="sq" cmpd="sng">
            <a:solidFill>
              <a:srgbClr val="454034"/>
            </a:solidFill>
            <a:prstDash val="solid"/>
            <a:round/>
            <a:headEnd type="oval" w="med" len="med"/>
            <a:tailEnd type="none" w="sm" len="sm"/>
          </a:ln>
        </p:spPr>
      </p:cxnSp>
      <p:sp>
        <p:nvSpPr>
          <p:cNvPr id="7" name="Google Shape;766;p34">
            <a:extLst>
              <a:ext uri="{FF2B5EF4-FFF2-40B4-BE49-F238E27FC236}">
                <a16:creationId xmlns:a16="http://schemas.microsoft.com/office/drawing/2014/main" id="{58A2016E-7AF1-762A-94F6-C12693C04272}"/>
              </a:ext>
            </a:extLst>
          </p:cNvPr>
          <p:cNvSpPr txBox="1"/>
          <p:nvPr/>
        </p:nvSpPr>
        <p:spPr>
          <a:xfrm>
            <a:off x="8580588" y="3107720"/>
            <a:ext cx="1312400" cy="416000"/>
          </a:xfrm>
          <a:prstGeom prst="rect">
            <a:avLst/>
          </a:prstGeom>
          <a:noFill/>
          <a:ln>
            <a:noFill/>
          </a:ln>
        </p:spPr>
        <p:txBody>
          <a:bodyPr spcFirstLastPara="1" wrap="square" lIns="0" tIns="0" rIns="0" bIns="0" anchor="t" anchorCtr="0">
            <a:noAutofit/>
          </a:bodyPr>
          <a:lstStyle/>
          <a:p>
            <a:pPr algn="ctr">
              <a:buSzPts val="1050"/>
            </a:pPr>
            <a:r>
              <a:rPr lang="en-GB" sz="1267" b="1">
                <a:solidFill>
                  <a:srgbClr val="373636"/>
                </a:solidFill>
              </a:rPr>
              <a:t>TW2 </a:t>
            </a:r>
            <a:r>
              <a:rPr lang="en-GB" sz="1333" b="1">
                <a:solidFill>
                  <a:schemeClr val="bg1"/>
                </a:solidFill>
                <a:highlight>
                  <a:srgbClr val="808080"/>
                </a:highlight>
              </a:rPr>
              <a:t>OSLO</a:t>
            </a:r>
            <a:endParaRPr lang="en-GB" sz="1267" b="1">
              <a:solidFill>
                <a:schemeClr val="bg1"/>
              </a:solidFill>
              <a:highlight>
                <a:srgbClr val="FFFF00"/>
              </a:highlight>
              <a:latin typeface="Arial"/>
              <a:ea typeface="Arial"/>
              <a:cs typeface="Arial"/>
            </a:endParaRPr>
          </a:p>
          <a:p>
            <a:pPr algn="ctr">
              <a:buSzPts val="1050"/>
            </a:pPr>
            <a:r>
              <a:rPr lang="en-GB" sz="1000" b="1">
                <a:solidFill>
                  <a:srgbClr val="373636"/>
                </a:solidFill>
              </a:rPr>
              <a:t>do 3 </a:t>
            </a:r>
            <a:r>
              <a:rPr lang="en-GB" sz="1000" b="1" err="1">
                <a:solidFill>
                  <a:srgbClr val="373636"/>
                </a:solidFill>
              </a:rPr>
              <a:t>okt</a:t>
            </a:r>
            <a:r>
              <a:rPr lang="en-GB" sz="1000" b="1">
                <a:solidFill>
                  <a:srgbClr val="373636"/>
                </a:solidFill>
              </a:rPr>
              <a:t> (online)</a:t>
            </a:r>
            <a:endParaRPr sz="1000" b="1">
              <a:solidFill>
                <a:srgbClr val="373636"/>
              </a:solidFill>
            </a:endParaRPr>
          </a:p>
        </p:txBody>
      </p:sp>
      <p:cxnSp>
        <p:nvCxnSpPr>
          <p:cNvPr id="8" name="Google Shape;751;p34">
            <a:extLst>
              <a:ext uri="{FF2B5EF4-FFF2-40B4-BE49-F238E27FC236}">
                <a16:creationId xmlns:a16="http://schemas.microsoft.com/office/drawing/2014/main" id="{10502594-82A1-7FA8-0960-412938DFDA47}"/>
              </a:ext>
            </a:extLst>
          </p:cNvPr>
          <p:cNvCxnSpPr>
            <a:cxnSpLocks/>
          </p:cNvCxnSpPr>
          <p:nvPr/>
        </p:nvCxnSpPr>
        <p:spPr>
          <a:xfrm flipH="1" flipV="1">
            <a:off x="10583935" y="4642297"/>
            <a:ext cx="10800" cy="602631"/>
          </a:xfrm>
          <a:prstGeom prst="straightConnector1">
            <a:avLst/>
          </a:prstGeom>
          <a:noFill/>
          <a:ln w="12700" cap="sq" cmpd="sng">
            <a:solidFill>
              <a:srgbClr val="454034"/>
            </a:solidFill>
            <a:prstDash val="solid"/>
            <a:round/>
            <a:headEnd type="oval" w="med" len="med"/>
            <a:tailEnd type="none" w="sm" len="sm"/>
          </a:ln>
        </p:spPr>
      </p:cxnSp>
      <p:sp>
        <p:nvSpPr>
          <p:cNvPr id="9" name="Google Shape;766;p34">
            <a:extLst>
              <a:ext uri="{FF2B5EF4-FFF2-40B4-BE49-F238E27FC236}">
                <a16:creationId xmlns:a16="http://schemas.microsoft.com/office/drawing/2014/main" id="{05D19A92-8C38-0EB6-786A-7BDDB8EE2627}"/>
              </a:ext>
            </a:extLst>
          </p:cNvPr>
          <p:cNvSpPr txBox="1"/>
          <p:nvPr/>
        </p:nvSpPr>
        <p:spPr>
          <a:xfrm>
            <a:off x="9879895" y="5325333"/>
            <a:ext cx="1312400" cy="416000"/>
          </a:xfrm>
          <a:prstGeom prst="rect">
            <a:avLst/>
          </a:prstGeom>
          <a:noFill/>
          <a:ln>
            <a:noFill/>
          </a:ln>
        </p:spPr>
        <p:txBody>
          <a:bodyPr spcFirstLastPara="1" wrap="square" lIns="0" tIns="0" rIns="0" bIns="0" anchor="t" anchorCtr="0">
            <a:noAutofit/>
          </a:bodyPr>
          <a:lstStyle/>
          <a:p>
            <a:pPr algn="ctr">
              <a:buSzPts val="1050"/>
            </a:pPr>
            <a:r>
              <a:rPr lang="en-GB" sz="1267" b="1">
                <a:solidFill>
                  <a:srgbClr val="373636"/>
                </a:solidFill>
              </a:rPr>
              <a:t>TW 3 </a:t>
            </a:r>
            <a:r>
              <a:rPr lang="en-GB" sz="1267" b="1">
                <a:solidFill>
                  <a:schemeClr val="bg1"/>
                </a:solidFill>
                <a:highlight>
                  <a:srgbClr val="808080"/>
                </a:highlight>
              </a:rPr>
              <a:t>OSLO</a:t>
            </a:r>
            <a:endParaRPr lang="en-GB" sz="1267" b="1">
              <a:solidFill>
                <a:schemeClr val="bg1"/>
              </a:solidFill>
              <a:highlight>
                <a:srgbClr val="808080"/>
              </a:highlight>
              <a:latin typeface="Arial"/>
              <a:ea typeface="Arial"/>
              <a:cs typeface="Arial"/>
            </a:endParaRPr>
          </a:p>
          <a:p>
            <a:pPr algn="ctr">
              <a:buSzPts val="1050"/>
            </a:pPr>
            <a:r>
              <a:rPr lang="en-GB" sz="1000" b="1">
                <a:solidFill>
                  <a:srgbClr val="373636"/>
                </a:solidFill>
              </a:rPr>
              <a:t>do 14 </a:t>
            </a:r>
            <a:r>
              <a:rPr lang="en-GB" sz="1000" b="1" err="1">
                <a:solidFill>
                  <a:srgbClr val="373636"/>
                </a:solidFill>
              </a:rPr>
              <a:t>nov</a:t>
            </a:r>
            <a:r>
              <a:rPr lang="en-GB" sz="1000" b="1">
                <a:solidFill>
                  <a:srgbClr val="373636"/>
                </a:solidFill>
              </a:rPr>
              <a:t> (online)</a:t>
            </a:r>
            <a:endParaRPr sz="1000" b="1">
              <a:solidFill>
                <a:srgbClr val="373636"/>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txBox="1"/>
          <p:nvPr/>
        </p:nvSpPr>
        <p:spPr>
          <a:xfrm>
            <a:off x="838201" y="365127"/>
            <a:ext cx="10515600" cy="984300"/>
          </a:xfrm>
          <a:prstGeom prst="rect">
            <a:avLst/>
          </a:prstGeom>
          <a:noFill/>
          <a:ln>
            <a:noFill/>
          </a:ln>
        </p:spPr>
        <p:txBody>
          <a:bodyPr spcFirstLastPara="1" wrap="square" lIns="91400" tIns="45700" rIns="91400" bIns="45700" anchor="t" anchorCtr="0">
            <a:noAutofit/>
          </a:bodyPr>
          <a:lstStyle/>
          <a:p>
            <a:pPr>
              <a:buSzPts val="3200"/>
            </a:pPr>
            <a:r>
              <a:rPr lang="en-GB" sz="4267" b="1"/>
              <a:t>OSLO </a:t>
            </a:r>
            <a:r>
              <a:rPr lang="en-GB" sz="4267" b="1" err="1"/>
              <a:t>Citerra</a:t>
            </a:r>
            <a:endParaRPr sz="1867">
              <a:solidFill>
                <a:srgbClr val="000000"/>
              </a:solidFill>
              <a:latin typeface="Arial"/>
              <a:ea typeface="Arial"/>
              <a:cs typeface="Arial"/>
              <a:sym typeface="Arial"/>
            </a:endParaRPr>
          </a:p>
        </p:txBody>
      </p:sp>
      <p:sp>
        <p:nvSpPr>
          <p:cNvPr id="746" name="Google Shape;746;p34"/>
          <p:cNvSpPr txBox="1"/>
          <p:nvPr/>
        </p:nvSpPr>
        <p:spPr>
          <a:xfrm>
            <a:off x="896818" y="1395055"/>
            <a:ext cx="10564445" cy="1222077"/>
          </a:xfrm>
          <a:prstGeom prst="rect">
            <a:avLst/>
          </a:prstGeom>
          <a:noFill/>
          <a:ln>
            <a:noFill/>
          </a:ln>
        </p:spPr>
        <p:txBody>
          <a:bodyPr spcFirstLastPara="1" wrap="square" lIns="91400" tIns="45700" rIns="91400" bIns="45700" anchor="t" anchorCtr="0">
            <a:noAutofit/>
          </a:bodyPr>
          <a:lstStyle/>
          <a:p>
            <a:pPr>
              <a:buSzPts val="1800"/>
            </a:pPr>
            <a:r>
              <a:rPr lang="en-GB" sz="2400" b="1">
                <a:solidFill>
                  <a:srgbClr val="000000"/>
                </a:solidFill>
                <a:latin typeface="Arial"/>
                <a:ea typeface="Arial"/>
                <a:cs typeface="Arial"/>
                <a:sym typeface="Arial"/>
                <a:hlinkClick r:id="rId3"/>
              </a:rPr>
              <a:t>Thematische </a:t>
            </a:r>
            <a:r>
              <a:rPr lang="en-GB" sz="2400" b="1">
                <a:solidFill>
                  <a:srgbClr val="000000"/>
                </a:solidFill>
                <a:hlinkClick r:id="rId3"/>
              </a:rPr>
              <a:t>werkgroep 2</a:t>
            </a:r>
            <a:r>
              <a:rPr lang="en-GB" sz="2400" b="1">
                <a:solidFill>
                  <a:srgbClr val="000000"/>
                </a:solidFill>
              </a:rPr>
              <a:t> </a:t>
            </a:r>
            <a:r>
              <a:rPr lang="en-GB" sz="2400">
                <a:solidFill>
                  <a:srgbClr val="000000"/>
                </a:solidFill>
              </a:rPr>
              <a:t>op</a:t>
            </a:r>
            <a:r>
              <a:rPr lang="en-GB" sz="2400">
                <a:solidFill>
                  <a:srgbClr val="000000"/>
                </a:solidFill>
                <a:latin typeface="Arial"/>
                <a:ea typeface="Arial"/>
                <a:cs typeface="Arial"/>
                <a:sym typeface="Arial"/>
              </a:rPr>
              <a:t> </a:t>
            </a:r>
            <a:r>
              <a:rPr lang="en-GB" sz="2400" b="1">
                <a:solidFill>
                  <a:srgbClr val="000000"/>
                </a:solidFill>
              </a:rPr>
              <a:t>do 3 </a:t>
            </a:r>
            <a:r>
              <a:rPr lang="en-GB" sz="2400" b="1" err="1">
                <a:solidFill>
                  <a:srgbClr val="000000"/>
                </a:solidFill>
              </a:rPr>
              <a:t>oktober</a:t>
            </a:r>
            <a:r>
              <a:rPr lang="en-GB" sz="2400" b="1">
                <a:solidFill>
                  <a:srgbClr val="000000"/>
                </a:solidFill>
                <a:latin typeface="Arial"/>
                <a:ea typeface="Arial"/>
                <a:cs typeface="Arial"/>
                <a:sym typeface="Arial"/>
              </a:rPr>
              <a:t>: </a:t>
            </a:r>
            <a:r>
              <a:rPr lang="en-GB" sz="2400" b="1">
                <a:solidFill>
                  <a:srgbClr val="000000"/>
                </a:solidFill>
              </a:rPr>
              <a:t>13u00</a:t>
            </a:r>
            <a:r>
              <a:rPr lang="en-GB" sz="2400" b="1">
                <a:solidFill>
                  <a:srgbClr val="000000"/>
                </a:solidFill>
                <a:latin typeface="Arial"/>
                <a:ea typeface="Arial"/>
                <a:cs typeface="Arial"/>
                <a:sym typeface="Arial"/>
              </a:rPr>
              <a:t> - </a:t>
            </a:r>
            <a:r>
              <a:rPr lang="en-GB" sz="2400" b="1">
                <a:solidFill>
                  <a:srgbClr val="000000"/>
                </a:solidFill>
              </a:rPr>
              <a:t>16u00 </a:t>
            </a:r>
            <a:endParaRPr lang="en-GB" sz="2400">
              <a:solidFill>
                <a:srgbClr val="000000"/>
              </a:solidFill>
              <a:latin typeface="Arial"/>
              <a:ea typeface="Arial"/>
              <a:cs typeface="Arial"/>
              <a:sym typeface="Arial"/>
            </a:endParaRPr>
          </a:p>
        </p:txBody>
      </p:sp>
      <p:pic>
        <p:nvPicPr>
          <p:cNvPr id="11" name="Picture 10">
            <a:extLst>
              <a:ext uri="{FF2B5EF4-FFF2-40B4-BE49-F238E27FC236}">
                <a16:creationId xmlns:a16="http://schemas.microsoft.com/office/drawing/2014/main" id="{7EB9CC31-03C5-B197-F77B-28B725574B25}"/>
              </a:ext>
            </a:extLst>
          </p:cNvPr>
          <p:cNvPicPr>
            <a:picLocks noChangeAspect="1"/>
          </p:cNvPicPr>
          <p:nvPr/>
        </p:nvPicPr>
        <p:blipFill>
          <a:blip r:embed="rId4"/>
          <a:stretch>
            <a:fillRect/>
          </a:stretch>
        </p:blipFill>
        <p:spPr>
          <a:xfrm>
            <a:off x="1140439" y="1987805"/>
            <a:ext cx="9911121" cy="4019803"/>
          </a:xfrm>
          <a:prstGeom prst="rect">
            <a:avLst/>
          </a:prstGeom>
        </p:spPr>
      </p:pic>
      <p:cxnSp>
        <p:nvCxnSpPr>
          <p:cNvPr id="13" name="Straight Arrow Connector 12">
            <a:extLst>
              <a:ext uri="{FF2B5EF4-FFF2-40B4-BE49-F238E27FC236}">
                <a16:creationId xmlns:a16="http://schemas.microsoft.com/office/drawing/2014/main" id="{1199BC3F-DFD6-2000-B9E0-B4E05F80F30C}"/>
              </a:ext>
            </a:extLst>
          </p:cNvPr>
          <p:cNvCxnSpPr/>
          <p:nvPr/>
        </p:nvCxnSpPr>
        <p:spPr>
          <a:xfrm flipH="1">
            <a:off x="9784080" y="3785616"/>
            <a:ext cx="374904" cy="360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CD02F0-F444-6A96-EB30-536F8706338B}"/>
              </a:ext>
            </a:extLst>
          </p:cNvPr>
          <p:cNvCxnSpPr>
            <a:cxnSpLocks/>
          </p:cNvCxnSpPr>
          <p:nvPr/>
        </p:nvCxnSpPr>
        <p:spPr>
          <a:xfrm flipV="1">
            <a:off x="6111983" y="5574216"/>
            <a:ext cx="83040" cy="3602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974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36"/>
          <p:cNvSpPr txBox="1"/>
          <p:nvPr/>
        </p:nvSpPr>
        <p:spPr>
          <a:xfrm>
            <a:off x="789354" y="1746421"/>
            <a:ext cx="5171139" cy="3147508"/>
          </a:xfrm>
          <a:prstGeom prst="rect">
            <a:avLst/>
          </a:prstGeom>
          <a:solidFill>
            <a:schemeClr val="accent1"/>
          </a:solid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86" name="Google Shape;1686;p36"/>
          <p:cNvSpPr txBox="1"/>
          <p:nvPr/>
        </p:nvSpPr>
        <p:spPr>
          <a:xfrm>
            <a:off x="860152" y="1777870"/>
            <a:ext cx="5021600" cy="3113555"/>
          </a:xfrm>
          <a:prstGeom prst="rect">
            <a:avLst/>
          </a:prstGeom>
          <a:noFill/>
          <a:ln>
            <a:noFill/>
          </a:ln>
        </p:spPr>
        <p:txBody>
          <a:bodyPr spcFirstLastPara="1" wrap="square" lIns="121900" tIns="60933" rIns="121900" bIns="60933" anchor="t" anchorCtr="0">
            <a:spAutoFit/>
          </a:bodyPr>
          <a:lstStyle/>
          <a:p>
            <a:pPr algn="ctr">
              <a:buClr>
                <a:srgbClr val="000000"/>
              </a:buClr>
              <a:buSzPts val="1600"/>
            </a:pPr>
            <a:r>
              <a:rPr lang="nl-NL" sz="3200" b="1">
                <a:solidFill>
                  <a:schemeClr val="dk1"/>
                </a:solidFill>
                <a:latin typeface="Arial"/>
                <a:ea typeface="Arial"/>
                <a:cs typeface="Arial"/>
                <a:sym typeface="Arial"/>
              </a:rPr>
              <a:t>OSLO team</a:t>
            </a:r>
            <a:endParaRPr lang="nl-NL" sz="2133" b="1">
              <a:solidFill>
                <a:schemeClr val="dk1"/>
              </a:solidFill>
              <a:latin typeface="Arial"/>
              <a:ea typeface="Arial"/>
              <a:cs typeface="Arial"/>
              <a:sym typeface="Arial"/>
            </a:endParaRPr>
          </a:p>
          <a:p>
            <a:pPr>
              <a:buClr>
                <a:srgbClr val="000000"/>
              </a:buClr>
              <a:buSzPts val="1600"/>
            </a:pPr>
            <a:endParaRPr lang="nl-NL" sz="2133">
              <a:solidFill>
                <a:schemeClr val="dk1"/>
              </a:solidFill>
              <a:latin typeface="Arial"/>
              <a:ea typeface="Arial"/>
              <a:cs typeface="Arial"/>
              <a:sym typeface="Arial"/>
            </a:endParaRPr>
          </a:p>
          <a:p>
            <a:pPr>
              <a:buClr>
                <a:srgbClr val="000000"/>
              </a:buClr>
              <a:buSzPts val="1600"/>
            </a:pPr>
            <a:r>
              <a:rPr lang="nl-NL" sz="2000">
                <a:solidFill>
                  <a:schemeClr val="dk1"/>
                </a:solidFill>
                <a:latin typeface="Arial"/>
                <a:ea typeface="Arial"/>
                <a:cs typeface="Arial"/>
                <a:sym typeface="Arial"/>
              </a:rPr>
              <a:t>Feedback kan per e-mail worden gegeven aan de volgende personen</a:t>
            </a:r>
            <a:r>
              <a:rPr lang="nl-NL" sz="2100">
                <a:solidFill>
                  <a:schemeClr val="dk1"/>
                </a:solidFill>
                <a:latin typeface="Arial"/>
                <a:ea typeface="Arial"/>
                <a:cs typeface="Arial"/>
                <a:sym typeface="Arial"/>
              </a:rPr>
              <a:t>:</a:t>
            </a:r>
            <a:endParaRPr lang="nl-NL" sz="2100">
              <a:solidFill>
                <a:schemeClr val="dk1"/>
              </a:solidFill>
              <a:latin typeface="Arial"/>
              <a:ea typeface="Arial"/>
              <a:cs typeface="Arial"/>
            </a:endParaRPr>
          </a:p>
          <a:p>
            <a:pPr marL="380365" indent="-372110">
              <a:buClr>
                <a:srgbClr val="000000"/>
              </a:buClr>
              <a:buSzPts val="1500"/>
              <a:buFont typeface="Arial"/>
              <a:buChar char="•"/>
            </a:pPr>
            <a:r>
              <a:rPr lang="nl-NL" sz="2000" u="sng">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NL" sz="2000">
              <a:solidFill>
                <a:schemeClr val="hlink"/>
              </a:solidFill>
              <a:latin typeface="Arial"/>
              <a:ea typeface="Arial"/>
              <a:cs typeface="Arial"/>
            </a:endParaRPr>
          </a:p>
          <a:p>
            <a:pPr marL="380365" indent="-372110">
              <a:buClr>
                <a:srgbClr val="000000"/>
              </a:buClr>
              <a:buSzPts val="1500"/>
              <a:buFont typeface="Arial"/>
              <a:buChar char="•"/>
            </a:pPr>
            <a:r>
              <a:rPr lang="nl-NL" sz="2000" u="sng">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NL" sz="1867">
              <a:solidFill>
                <a:schemeClr val="hlink"/>
              </a:solidFill>
              <a:latin typeface="Arial"/>
              <a:ea typeface="Arial"/>
              <a:cs typeface="Arial"/>
            </a:endParaRPr>
          </a:p>
          <a:p>
            <a:pPr marL="380365" indent="-372110">
              <a:buClr>
                <a:srgbClr val="000000"/>
              </a:buClr>
              <a:buSzPts val="1500"/>
              <a:buFont typeface="Arial"/>
              <a:buChar char="•"/>
            </a:pPr>
            <a:r>
              <a:rPr lang="nl-NL" sz="2000" u="sng">
                <a:solidFill>
                  <a:schemeClr val="hlink"/>
                </a:solidFill>
                <a:hlinkClick r:id="rId5">
                  <a:extLst>
                    <a:ext uri="{A12FA001-AC4F-418D-AE19-62706E023703}">
                      <ahyp:hlinkClr xmlns:ahyp="http://schemas.microsoft.com/office/drawing/2018/hyperlinkcolor" val="tx"/>
                    </a:ext>
                  </a:extLst>
                </a:hlinkClick>
              </a:rPr>
              <a:t>yaron.dassonneville@vlaanderen.be</a:t>
            </a:r>
            <a:endParaRPr lang="nl-NL" sz="2000">
              <a:solidFill>
                <a:schemeClr val="hlink"/>
              </a:solidFill>
              <a:cs typeface="Arial"/>
            </a:endParaRPr>
          </a:p>
          <a:p>
            <a:pPr marL="380365" indent="-372110">
              <a:buClr>
                <a:srgbClr val="000000"/>
              </a:buClr>
              <a:buSzPts val="1500"/>
              <a:buFont typeface="Arial"/>
              <a:buChar char="•"/>
            </a:pPr>
            <a:r>
              <a:rPr lang="nl-NL" sz="2000" u="sng">
                <a:solidFill>
                  <a:schemeClr val="hlink"/>
                </a:solidFill>
                <a:cs typeface="Arial"/>
                <a:hlinkClick r:id="rId6">
                  <a:extLst>
                    <a:ext uri="{A12FA001-AC4F-418D-AE19-62706E023703}">
                      <ahyp:hlinkClr xmlns:ahyp="http://schemas.microsoft.com/office/drawing/2018/hyperlinkcolor" val="tx"/>
                    </a:ext>
                  </a:extLst>
                </a:hlinkClick>
              </a:rPr>
              <a:t>aline.verbrugge@vlaanderen.be</a:t>
            </a:r>
          </a:p>
          <a:p>
            <a:pPr marL="380365" indent="-372110">
              <a:buClr>
                <a:srgbClr val="000000"/>
              </a:buClr>
              <a:buSzPts val="1500"/>
              <a:buFont typeface="Arial"/>
              <a:buChar char="•"/>
            </a:pPr>
            <a:r>
              <a:rPr lang="nl-NL" sz="2000" u="sng">
                <a:solidFill>
                  <a:schemeClr val="hlink"/>
                </a:solidFill>
                <a:cs typeface="Arial"/>
                <a:hlinkClick r:id="rId7"/>
              </a:rPr>
              <a:t>pieter.heyvaert@vlaanderen.be</a:t>
            </a:r>
            <a:r>
              <a:rPr lang="nl-NL" sz="2000" u="sng">
                <a:solidFill>
                  <a:schemeClr val="hlink"/>
                </a:solidFill>
                <a:cs typeface="Arial"/>
              </a:rPr>
              <a:t> </a:t>
            </a:r>
          </a:p>
        </p:txBody>
      </p:sp>
      <p:sp>
        <p:nvSpPr>
          <p:cNvPr id="1687" name="Google Shape;1687;p36"/>
          <p:cNvSpPr txBox="1"/>
          <p:nvPr/>
        </p:nvSpPr>
        <p:spPr>
          <a:xfrm>
            <a:off x="6512476" y="1785494"/>
            <a:ext cx="5109419" cy="4251453"/>
          </a:xfrm>
          <a:prstGeom prst="rect">
            <a:avLst/>
          </a:prstGeom>
          <a:solidFill>
            <a:schemeClr val="dk1"/>
          </a:solid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89" name="Google Shape;1689;p36"/>
          <p:cNvSpPr txBox="1"/>
          <p:nvPr/>
        </p:nvSpPr>
        <p:spPr>
          <a:xfrm>
            <a:off x="6806818" y="1787639"/>
            <a:ext cx="4534800" cy="2462158"/>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60933" rIns="121900" bIns="60933" anchor="t" anchorCtr="0">
            <a:spAutoFit/>
          </a:bodyPr>
          <a:lstStyle/>
          <a:p>
            <a:pPr marL="136525" indent="0" algn="ctr">
              <a:buClr>
                <a:srgbClr val="000000"/>
              </a:buClr>
              <a:buSzPts val="1600"/>
              <a:buNone/>
            </a:pPr>
            <a:r>
              <a:rPr lang="nl-NL" sz="3200" b="1" err="1">
                <a:solidFill>
                  <a:schemeClr val="bg1"/>
                </a:solidFill>
                <a:latin typeface="Arial"/>
                <a:ea typeface="Arial"/>
                <a:cs typeface="Arial"/>
                <a:sym typeface="Arial"/>
              </a:rPr>
              <a:t>Github</a:t>
            </a:r>
            <a:endParaRPr lang="nl-NL" sz="2000" err="1">
              <a:solidFill>
                <a:schemeClr val="bg1"/>
              </a:solidFill>
              <a:latin typeface="Arial"/>
              <a:ea typeface="Arial"/>
              <a:cs typeface="Arial"/>
            </a:endParaRPr>
          </a:p>
          <a:p>
            <a:pPr marL="136525" indent="0">
              <a:buClr>
                <a:srgbClr val="000000"/>
              </a:buClr>
              <a:buSzPts val="1600"/>
              <a:buNone/>
            </a:pPr>
            <a:endParaRPr lang="nl-NL" sz="2000">
              <a:solidFill>
                <a:schemeClr val="bg1"/>
              </a:solidFill>
              <a:latin typeface="Arial"/>
              <a:ea typeface="Arial"/>
              <a:cs typeface="Arial"/>
            </a:endParaRPr>
          </a:p>
          <a:p>
            <a:pPr marL="136525">
              <a:buClr>
                <a:srgbClr val="000000"/>
              </a:buClr>
              <a:buSzPts val="1600"/>
            </a:pPr>
            <a:r>
              <a:rPr lang="nl-NL" sz="2000">
                <a:solidFill>
                  <a:schemeClr val="bg1"/>
                </a:solidFill>
                <a:latin typeface="Arial"/>
                <a:ea typeface="Arial"/>
                <a:cs typeface="Arial"/>
                <a:sym typeface="Arial"/>
              </a:rPr>
              <a:t>Feedback kan gegeven worden door issues aan te maken op </a:t>
            </a:r>
            <a:r>
              <a:rPr lang="nl-NL" sz="2000">
                <a:solidFill>
                  <a:schemeClr val="bg1"/>
                </a:solidFill>
                <a:ea typeface="+mn-lt"/>
                <a:cs typeface="+mn-lt"/>
                <a:sym typeface="Arial"/>
                <a:hlinkClick r:id="rId8">
                  <a:extLst>
                    <a:ext uri="{A12FA001-AC4F-418D-AE19-62706E023703}">
                      <ahyp:hlinkClr xmlns:ahyp="http://schemas.microsoft.com/office/drawing/2018/hyperlinkcolor" val="tx"/>
                    </a:ext>
                  </a:extLst>
                </a:hlinkClick>
              </a:rPr>
              <a:t>https://github.com/Informatievlaanderen/OSLOthema-citerra</a:t>
            </a:r>
            <a:r>
              <a:rPr lang="nl-NL" sz="2000">
                <a:solidFill>
                  <a:schemeClr val="bg1"/>
                </a:solidFill>
                <a:ea typeface="+mn-lt"/>
                <a:cs typeface="+mn-lt"/>
                <a:sym typeface="Arial"/>
              </a:rPr>
              <a:t>.</a:t>
            </a:r>
            <a:endParaRPr lang="nl-NL" sz="2000">
              <a:solidFill>
                <a:schemeClr val="bg1"/>
              </a:solidFill>
              <a:ea typeface="+mn-lt"/>
              <a:cs typeface="+mn-lt"/>
            </a:endParaRPr>
          </a:p>
          <a:p>
            <a:pPr marL="136525">
              <a:buSzPts val="1600"/>
            </a:pPr>
            <a:endParaRPr lang="nl-NL" sz="2000">
              <a:solidFill>
                <a:schemeClr val="bg1"/>
              </a:solidFill>
              <a:latin typeface="Arial"/>
              <a:cs typeface="Arial"/>
            </a:endParaRPr>
          </a:p>
        </p:txBody>
      </p:sp>
      <p:sp>
        <p:nvSpPr>
          <p:cNvPr id="1690" name="Google Shape;1690;p36"/>
          <p:cNvSpPr txBox="1"/>
          <p:nvPr/>
        </p:nvSpPr>
        <p:spPr>
          <a:xfrm>
            <a:off x="838201" y="386664"/>
            <a:ext cx="11356039"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50" b="1">
                <a:solidFill>
                  <a:srgbClr val="000000"/>
                </a:solidFill>
                <a:latin typeface="Arial"/>
                <a:ea typeface="Arial"/>
                <a:cs typeface="Arial"/>
                <a:sym typeface="Arial"/>
              </a:rPr>
              <a:t>Feedback &amp; </a:t>
            </a:r>
            <a:r>
              <a:rPr lang="en-GB" sz="4250" b="1" err="1">
                <a:solidFill>
                  <a:srgbClr val="000000"/>
                </a:solidFill>
                <a:latin typeface="Arial"/>
                <a:ea typeface="Arial"/>
                <a:cs typeface="Arial"/>
                <a:sym typeface="Arial"/>
              </a:rPr>
              <a:t>samenwerking</a:t>
            </a:r>
            <a:endParaRPr sz="1867">
              <a:solidFill>
                <a:srgbClr val="000000"/>
              </a:solidFill>
              <a:latin typeface="Arial"/>
              <a:ea typeface="Arial"/>
              <a:cs typeface="Arial"/>
              <a:sym typeface="Arial"/>
            </a:endParaRPr>
          </a:p>
        </p:txBody>
      </p:sp>
      <p:sp>
        <p:nvSpPr>
          <p:cNvPr id="1691" name="Google Shape;1691;p36"/>
          <p:cNvSpPr/>
          <p:nvPr/>
        </p:nvSpPr>
        <p:spPr>
          <a:xfrm>
            <a:off x="764807" y="5847645"/>
            <a:ext cx="1752615" cy="802492"/>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 name="Google Shape;1684;p36">
            <a:extLst>
              <a:ext uri="{FF2B5EF4-FFF2-40B4-BE49-F238E27FC236}">
                <a16:creationId xmlns:a16="http://schemas.microsoft.com/office/drawing/2014/main" id="{B8158FFC-61A8-0EFA-7A01-3EF8D2458B26}"/>
              </a:ext>
            </a:extLst>
          </p:cNvPr>
          <p:cNvSpPr txBox="1"/>
          <p:nvPr/>
        </p:nvSpPr>
        <p:spPr>
          <a:xfrm>
            <a:off x="769816" y="5116804"/>
            <a:ext cx="5200447" cy="959202"/>
          </a:xfrm>
          <a:prstGeom prst="rect">
            <a:avLst/>
          </a:prstGeom>
          <a:solidFill>
            <a:schemeClr val="accent1"/>
          </a:solid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 name="Google Shape;1686;p36">
            <a:extLst>
              <a:ext uri="{FF2B5EF4-FFF2-40B4-BE49-F238E27FC236}">
                <a16:creationId xmlns:a16="http://schemas.microsoft.com/office/drawing/2014/main" id="{3676969F-2A91-D565-41DB-7504CABE49A0}"/>
              </a:ext>
            </a:extLst>
          </p:cNvPr>
          <p:cNvSpPr txBox="1"/>
          <p:nvPr/>
        </p:nvSpPr>
        <p:spPr>
          <a:xfrm>
            <a:off x="850383" y="4444870"/>
            <a:ext cx="5080215" cy="1559283"/>
          </a:xfrm>
          <a:prstGeom prst="rect">
            <a:avLst/>
          </a:prstGeom>
          <a:noFill/>
          <a:ln>
            <a:noFill/>
          </a:ln>
        </p:spPr>
        <p:txBody>
          <a:bodyPr spcFirstLastPara="1" wrap="square" lIns="121900" tIns="60933" rIns="121900" bIns="60933" anchor="t" anchorCtr="0">
            <a:spAutoFit/>
          </a:bodyPr>
          <a:lstStyle/>
          <a:p>
            <a:pPr algn="ctr">
              <a:buClr>
                <a:srgbClr val="000000"/>
              </a:buClr>
              <a:buSzPts val="1600"/>
            </a:pPr>
            <a:endParaRPr lang="nl-NL" sz="3200" b="1">
              <a:solidFill>
                <a:schemeClr val="dk1"/>
              </a:solidFill>
              <a:latin typeface="Arial"/>
              <a:ea typeface="Arial"/>
              <a:cs typeface="Arial"/>
            </a:endParaRPr>
          </a:p>
          <a:p>
            <a:pPr>
              <a:buClr>
                <a:srgbClr val="000000"/>
              </a:buClr>
              <a:buSzPts val="1600"/>
            </a:pPr>
            <a:endParaRPr lang="nl-NL" sz="2133">
              <a:solidFill>
                <a:schemeClr val="dk1"/>
              </a:solidFill>
              <a:latin typeface="Arial"/>
              <a:ea typeface="Arial"/>
              <a:cs typeface="Arial"/>
              <a:sym typeface="Arial"/>
            </a:endParaRPr>
          </a:p>
          <a:p>
            <a:pPr marL="285750" indent="-285750">
              <a:buFont typeface="Arial"/>
              <a:buChar char="•"/>
            </a:pPr>
            <a:r>
              <a:rPr lang="nl-NL" sz="2000">
                <a:solidFill>
                  <a:schemeClr val="dk1"/>
                </a:solidFill>
                <a:ea typeface="+mn-lt"/>
                <a:cs typeface="+mn-lt"/>
                <a:hlinkClick r:id="rId9"/>
              </a:rPr>
              <a:t>daniel.sevenhans@digipolis.be</a:t>
            </a:r>
          </a:p>
          <a:p>
            <a:pPr marL="285750" indent="-285750">
              <a:buFont typeface="Arial"/>
              <a:buChar char="•"/>
            </a:pPr>
            <a:r>
              <a:rPr lang="nl-NL" sz="2000">
                <a:solidFill>
                  <a:schemeClr val="dk1"/>
                </a:solidFill>
                <a:ea typeface="+mn-lt"/>
                <a:cs typeface="+mn-lt"/>
                <a:hlinkClick r:id="rId10"/>
              </a:rPr>
              <a:t>koenraad.verduyn@movias.eu</a:t>
            </a:r>
            <a:r>
              <a:rPr lang="nl-NL" sz="2000">
                <a:solidFill>
                  <a:schemeClr val="dk1"/>
                </a:solidFill>
                <a:ea typeface="+mn-lt"/>
                <a:cs typeface="+mn-lt"/>
              </a:rPr>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pic>
        <p:nvPicPr>
          <p:cNvPr id="1696" name="Google Shape;1696;p37"/>
          <p:cNvPicPr preferRelativeResize="0"/>
          <p:nvPr/>
        </p:nvPicPr>
        <p:blipFill rotWithShape="1">
          <a:blip r:embed="rId3">
            <a:alphaModFix/>
          </a:blip>
          <a:srcRect/>
          <a:stretch/>
        </p:blipFill>
        <p:spPr>
          <a:xfrm>
            <a:off x="2621916" y="853786"/>
            <a:ext cx="6604635" cy="6004215"/>
          </a:xfrm>
          <a:prstGeom prst="rect">
            <a:avLst/>
          </a:prstGeom>
          <a:noFill/>
          <a:ln>
            <a:noFill/>
          </a:ln>
        </p:spPr>
      </p:pic>
      <p:sp>
        <p:nvSpPr>
          <p:cNvPr id="1697" name="Google Shape;1697;p37"/>
          <p:cNvSpPr txBox="1"/>
          <p:nvPr/>
        </p:nvSpPr>
        <p:spPr>
          <a:xfrm>
            <a:off x="1563867" y="907867"/>
            <a:ext cx="2872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Waarom doen we…?</a:t>
            </a:r>
            <a:endParaRPr sz="133">
              <a:solidFill>
                <a:srgbClr val="000000"/>
              </a:solidFill>
              <a:latin typeface="Arial"/>
              <a:ea typeface="Arial"/>
              <a:cs typeface="Arial"/>
              <a:sym typeface="Arial"/>
            </a:endParaRPr>
          </a:p>
        </p:txBody>
      </p:sp>
      <p:sp>
        <p:nvSpPr>
          <p:cNvPr id="1698" name="Google Shape;1698;p37"/>
          <p:cNvSpPr txBox="1"/>
          <p:nvPr/>
        </p:nvSpPr>
        <p:spPr>
          <a:xfrm>
            <a:off x="7504700" y="1396667"/>
            <a:ext cx="4534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Moeten we niet … toevoegen?</a:t>
            </a:r>
            <a:endParaRPr sz="133">
              <a:solidFill>
                <a:srgbClr val="000000"/>
              </a:solidFill>
              <a:latin typeface="Arial"/>
              <a:ea typeface="Arial"/>
              <a:cs typeface="Arial"/>
              <a:sym typeface="Arial"/>
            </a:endParaRPr>
          </a:p>
        </p:txBody>
      </p:sp>
      <p:sp>
        <p:nvSpPr>
          <p:cNvPr id="1699" name="Google Shape;1699;p37"/>
          <p:cNvSpPr txBox="1"/>
          <p:nvPr/>
        </p:nvSpPr>
        <p:spPr>
          <a:xfrm>
            <a:off x="838200" y="2841533"/>
            <a:ext cx="4534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Kunnen we niet beter …?</a:t>
            </a:r>
            <a:endParaRPr sz="133">
              <a:solidFill>
                <a:srgbClr val="000000"/>
              </a:solidFill>
              <a:latin typeface="Arial"/>
              <a:ea typeface="Arial"/>
              <a:cs typeface="Arial"/>
              <a:sym typeface="Arial"/>
            </a:endParaRPr>
          </a:p>
        </p:txBody>
      </p:sp>
      <p:sp>
        <p:nvSpPr>
          <p:cNvPr id="1700" name="Google Shape;1700;p37"/>
          <p:cNvSpPr txBox="1"/>
          <p:nvPr/>
        </p:nvSpPr>
        <p:spPr>
          <a:xfrm>
            <a:off x="7711900" y="3611500"/>
            <a:ext cx="4534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Hoe zit het met …?</a:t>
            </a:r>
            <a:endParaRPr sz="133">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B6BA9EE9-F35D-4289-B0EA-9CE0ABC367E2}"/>
              </a:ext>
            </a:extLst>
          </p:cNvPr>
          <p:cNvSpPr txBox="1"/>
          <p:nvPr/>
        </p:nvSpPr>
        <p:spPr>
          <a:xfrm>
            <a:off x="2236279" y="1257938"/>
            <a:ext cx="7833491" cy="738664"/>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 : City </a:t>
            </a:r>
            <a:r>
              <a:rPr kumimoji="0" lang="nl-BE" sz="2400" b="0" i="0" u="none" strike="noStrike" kern="1200" cap="none" spc="0" normalizeH="0" baseline="0" noProof="0" err="1">
                <a:ln>
                  <a:noFill/>
                </a:ln>
                <a:solidFill>
                  <a:prstClr val="black"/>
                </a:solidFill>
                <a:effectLst/>
                <a:uLnTx/>
                <a:uFillTx/>
                <a:latin typeface="Calibri" panose="020F0502020204030204"/>
                <a:ea typeface="+mn-ea"/>
                <a:cs typeface="+mn-cs"/>
              </a:rPr>
              <a:t>Environment</a:t>
            </a:r>
            <a:r>
              <a:rPr kumimoji="0" lang="nl-BE" sz="1800" b="0" i="0" u="none" strike="noStrike" kern="1200" cap="none" spc="0" normalizeH="0" baseline="0" noProof="0" err="1">
                <a:ln>
                  <a:noFill/>
                </a:ln>
                <a:solidFill>
                  <a:prstClr val="black"/>
                </a:solidFill>
                <a:effectLst/>
                <a:uLnTx/>
                <a:uFillTx/>
                <a:latin typeface="Calibri" panose="020F0502020204030204"/>
                <a:ea typeface="+mn-ea"/>
                <a:cs typeface="+mn-cs"/>
              </a:rPr>
              <a:t>al</a:t>
            </a: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BE" sz="2400" b="0" i="0" u="none" strike="noStrike" kern="1200" cap="none" spc="0" normalizeH="0" baseline="0" noProof="0" err="1">
                <a:ln>
                  <a:noFill/>
                </a:ln>
                <a:solidFill>
                  <a:prstClr val="black"/>
                </a:solidFill>
                <a:effectLst/>
                <a:uLnTx/>
                <a:uFillTx/>
                <a:latin typeface="Calibri" panose="020F0502020204030204"/>
                <a:ea typeface="+mn-ea"/>
                <a:cs typeface="+mn-cs"/>
              </a:rPr>
              <a:t>Regulations</a:t>
            </a: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 and </a:t>
            </a:r>
            <a:r>
              <a:rPr kumimoji="0" lang="nl-BE" sz="2400" b="0" i="0" u="none" strike="noStrike" kern="1200" cap="none" spc="0" normalizeH="0" baseline="0" noProof="0" err="1">
                <a:ln>
                  <a:noFill/>
                </a:ln>
                <a:solidFill>
                  <a:prstClr val="black"/>
                </a:solidFill>
                <a:effectLst/>
                <a:uLnTx/>
                <a:uFillTx/>
                <a:latin typeface="Calibri" panose="020F0502020204030204"/>
                <a:ea typeface="+mn-ea"/>
                <a:cs typeface="+mn-cs"/>
              </a:rPr>
              <a:t>Rights</a:t>
            </a: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BE" sz="2400" b="0" i="0" u="none" strike="noStrike" kern="1200" cap="none" spc="0" normalizeH="0" baseline="0" noProof="0" err="1">
                <a:ln>
                  <a:noFill/>
                </a:ln>
                <a:solidFill>
                  <a:prstClr val="black"/>
                </a:solidFill>
                <a:effectLst/>
                <a:uLnTx/>
                <a:uFillTx/>
                <a:latin typeface="Calibri" panose="020F0502020204030204"/>
                <a:ea typeface="+mn-ea"/>
                <a:cs typeface="+mn-cs"/>
              </a:rPr>
              <a:t>for</a:t>
            </a: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 Access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Voor steden, ondernemingen, burgers, verenigingen en overheden</a:t>
            </a:r>
          </a:p>
        </p:txBody>
      </p:sp>
      <p:pic>
        <p:nvPicPr>
          <p:cNvPr id="16" name="Afbeelding 15">
            <a:extLst>
              <a:ext uri="{FF2B5EF4-FFF2-40B4-BE49-F238E27FC236}">
                <a16:creationId xmlns:a16="http://schemas.microsoft.com/office/drawing/2014/main" id="{72E21F77-F83C-44DF-A1D9-3A37457B09F2}"/>
              </a:ext>
            </a:extLst>
          </p:cNvPr>
          <p:cNvPicPr>
            <a:picLocks noChangeAspect="1"/>
          </p:cNvPicPr>
          <p:nvPr/>
        </p:nvPicPr>
        <p:blipFill>
          <a:blip r:embed="rId2"/>
          <a:stretch>
            <a:fillRect/>
          </a:stretch>
        </p:blipFill>
        <p:spPr>
          <a:xfrm>
            <a:off x="10951569" y="345351"/>
            <a:ext cx="658425" cy="469433"/>
          </a:xfrm>
          <a:prstGeom prst="rect">
            <a:avLst/>
          </a:prstGeom>
        </p:spPr>
      </p:pic>
      <p:grpSp>
        <p:nvGrpSpPr>
          <p:cNvPr id="11" name="Groep 10">
            <a:extLst>
              <a:ext uri="{FF2B5EF4-FFF2-40B4-BE49-F238E27FC236}">
                <a16:creationId xmlns:a16="http://schemas.microsoft.com/office/drawing/2014/main" id="{68EDE6D2-0D52-4865-BB88-64E992CC700D}"/>
              </a:ext>
            </a:extLst>
          </p:cNvPr>
          <p:cNvGrpSpPr/>
          <p:nvPr/>
        </p:nvGrpSpPr>
        <p:grpSpPr>
          <a:xfrm>
            <a:off x="4343171" y="2428655"/>
            <a:ext cx="3857459" cy="2805653"/>
            <a:chOff x="4343171" y="2428655"/>
            <a:chExt cx="3857459" cy="2805653"/>
          </a:xfrm>
        </p:grpSpPr>
        <p:sp>
          <p:nvSpPr>
            <p:cNvPr id="12" name="Rechthoek 11">
              <a:extLst>
                <a:ext uri="{FF2B5EF4-FFF2-40B4-BE49-F238E27FC236}">
                  <a16:creationId xmlns:a16="http://schemas.microsoft.com/office/drawing/2014/main" id="{F313E0AB-7928-4BC2-B2B3-8C5B7355586C}"/>
                </a:ext>
              </a:extLst>
            </p:cNvPr>
            <p:cNvSpPr/>
            <p:nvPr/>
          </p:nvSpPr>
          <p:spPr>
            <a:xfrm>
              <a:off x="4343171" y="2428655"/>
              <a:ext cx="3741149" cy="3493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a:t>
              </a:r>
            </a:p>
          </p:txBody>
        </p:sp>
        <p:sp>
          <p:nvSpPr>
            <p:cNvPr id="13" name="Rechthoek 12">
              <a:extLst>
                <a:ext uri="{FF2B5EF4-FFF2-40B4-BE49-F238E27FC236}">
                  <a16:creationId xmlns:a16="http://schemas.microsoft.com/office/drawing/2014/main" id="{939A3116-7512-40D7-8934-60F318401B3A}"/>
                </a:ext>
              </a:extLst>
            </p:cNvPr>
            <p:cNvSpPr/>
            <p:nvPr/>
          </p:nvSpPr>
          <p:spPr>
            <a:xfrm rot="18656795">
              <a:off x="5089935" y="3646279"/>
              <a:ext cx="2478834" cy="365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hthoek 13">
              <a:extLst>
                <a:ext uri="{FF2B5EF4-FFF2-40B4-BE49-F238E27FC236}">
                  <a16:creationId xmlns:a16="http://schemas.microsoft.com/office/drawing/2014/main" id="{04B960A8-5109-4FB1-BB17-B796F885ACB0}"/>
                </a:ext>
              </a:extLst>
            </p:cNvPr>
            <p:cNvSpPr/>
            <p:nvPr/>
          </p:nvSpPr>
          <p:spPr>
            <a:xfrm>
              <a:off x="4343171" y="4884991"/>
              <a:ext cx="3857459" cy="3493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3200" b="0" i="0" u="none" strike="noStrike" kern="1200" cap="none" spc="0" normalizeH="0" baseline="0" noProof="0">
                  <a:ln>
                    <a:noFill/>
                  </a:ln>
                  <a:solidFill>
                    <a:prstClr val="black"/>
                  </a:solidFill>
                  <a:effectLst/>
                  <a:uLnTx/>
                  <a:uFillTx/>
                  <a:latin typeface="Calibri" panose="020F0502020204030204"/>
                  <a:ea typeface="+mn-ea"/>
                  <a:cs typeface="+mn-cs"/>
                </a:rPr>
                <a:t>R</a:t>
              </a:r>
            </a:p>
          </p:txBody>
        </p:sp>
        <p:sp>
          <p:nvSpPr>
            <p:cNvPr id="15" name="Rechthoek 14">
              <a:extLst>
                <a:ext uri="{FF2B5EF4-FFF2-40B4-BE49-F238E27FC236}">
                  <a16:creationId xmlns:a16="http://schemas.microsoft.com/office/drawing/2014/main" id="{FB02AE7B-54F3-4397-BCD5-12F7138C73EA}"/>
                </a:ext>
              </a:extLst>
            </p:cNvPr>
            <p:cNvSpPr/>
            <p:nvPr/>
          </p:nvSpPr>
          <p:spPr>
            <a:xfrm rot="2615179">
              <a:off x="4997329" y="3648180"/>
              <a:ext cx="2676954" cy="365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utoShape 2" descr="Ga naar de startpagina">
              <a:extLst>
                <a:ext uri="{FF2B5EF4-FFF2-40B4-BE49-F238E27FC236}">
                  <a16:creationId xmlns:a16="http://schemas.microsoft.com/office/drawing/2014/main" id="{116DA3E8-F90F-4B46-A17C-4858C32906D3}"/>
                </a:ext>
              </a:extLst>
            </p:cNvPr>
            <p:cNvSpPr>
              <a:spLocks noChangeAspect="1" noChangeArrowheads="1"/>
            </p:cNvSpPr>
            <p:nvPr/>
          </p:nvSpPr>
          <p:spPr bwMode="auto">
            <a:xfrm>
              <a:off x="6552333" y="373747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kstvak 17">
              <a:extLst>
                <a:ext uri="{FF2B5EF4-FFF2-40B4-BE49-F238E27FC236}">
                  <a16:creationId xmlns:a16="http://schemas.microsoft.com/office/drawing/2014/main" id="{779FD1B0-FABE-4FCE-8391-F28FCBB94C46}"/>
                </a:ext>
              </a:extLst>
            </p:cNvPr>
            <p:cNvSpPr txBox="1"/>
            <p:nvPr/>
          </p:nvSpPr>
          <p:spPr>
            <a:xfrm>
              <a:off x="5747707" y="3580609"/>
              <a:ext cx="1380820" cy="461665"/>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exchange</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jdelijke aanduiding voor dianummer 5">
            <a:extLst>
              <a:ext uri="{FF2B5EF4-FFF2-40B4-BE49-F238E27FC236}">
                <a16:creationId xmlns:a16="http://schemas.microsoft.com/office/drawing/2014/main" id="{0830DFE9-C37E-3693-C9E6-9B8FE6A27E55}"/>
              </a:ext>
            </a:extLst>
          </p:cNvPr>
          <p:cNvSpPr>
            <a:spLocks noGrp="1"/>
          </p:cNvSpPr>
          <p:nvPr>
            <p:ph type="sldNum" sz="quarter" idx="12"/>
          </p:nvPr>
        </p:nvSpPr>
        <p:spPr>
          <a:xfrm>
            <a:off x="391885" y="6122797"/>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Afbeelding 4">
            <a:extLst>
              <a:ext uri="{FF2B5EF4-FFF2-40B4-BE49-F238E27FC236}">
                <a16:creationId xmlns:a16="http://schemas.microsoft.com/office/drawing/2014/main" id="{2E7EC13B-F968-9565-08DE-DA3E817D05D3}"/>
              </a:ext>
            </a:extLst>
          </p:cNvPr>
          <p:cNvPicPr>
            <a:picLocks noChangeAspect="1"/>
          </p:cNvPicPr>
          <p:nvPr/>
        </p:nvPicPr>
        <p:blipFill>
          <a:blip r:embed="rId3"/>
          <a:stretch>
            <a:fillRect/>
          </a:stretch>
        </p:blipFill>
        <p:spPr>
          <a:xfrm>
            <a:off x="9431841" y="6004125"/>
            <a:ext cx="2237426" cy="524301"/>
          </a:xfrm>
          <a:prstGeom prst="rect">
            <a:avLst/>
          </a:prstGeom>
        </p:spPr>
      </p:pic>
      <p:sp>
        <p:nvSpPr>
          <p:cNvPr id="6" name="Tijdelijke aanduiding voor datum 4">
            <a:extLst>
              <a:ext uri="{FF2B5EF4-FFF2-40B4-BE49-F238E27FC236}">
                <a16:creationId xmlns:a16="http://schemas.microsoft.com/office/drawing/2014/main" id="{58CE4E79-3CB7-306B-FC16-148C44A82659}"/>
              </a:ext>
            </a:extLst>
          </p:cNvPr>
          <p:cNvSpPr txBox="1">
            <a:spLocks/>
          </p:cNvSpPr>
          <p:nvPr/>
        </p:nvSpPr>
        <p:spPr>
          <a:xfrm>
            <a:off x="4574439" y="6124440"/>
            <a:ext cx="2743200" cy="365125"/>
          </a:xfrm>
          <a:prstGeom prst="rect">
            <a:avLst/>
          </a:prstGeom>
        </p:spPr>
        <p:txBody>
          <a:bodyPr vert="horz" lIns="91440" tIns="45720" rIns="91440" bIns="45720" rtlCol="0" anchor="ctr"/>
          <a:lstStyle>
            <a:defPPr>
              <a:defRPr lang="nl-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0EDA05C-DCFE-4450-BDA8-54A9AC1850F1}"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16/09/2024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Afbeelding 6">
            <a:extLst>
              <a:ext uri="{FF2B5EF4-FFF2-40B4-BE49-F238E27FC236}">
                <a16:creationId xmlns:a16="http://schemas.microsoft.com/office/drawing/2014/main" id="{6D378F07-EC1F-9752-760A-20DB44F1F9E9}"/>
              </a:ext>
            </a:extLst>
          </p:cNvPr>
          <p:cNvPicPr>
            <a:picLocks noChangeAspect="1"/>
          </p:cNvPicPr>
          <p:nvPr/>
        </p:nvPicPr>
        <p:blipFill>
          <a:blip r:embed="rId4"/>
          <a:stretch>
            <a:fillRect/>
          </a:stretch>
        </p:blipFill>
        <p:spPr>
          <a:xfrm>
            <a:off x="8746108" y="5978201"/>
            <a:ext cx="550225" cy="550225"/>
          </a:xfrm>
          <a:prstGeom prst="rect">
            <a:avLst/>
          </a:prstGeom>
        </p:spPr>
      </p:pic>
      <p:sp>
        <p:nvSpPr>
          <p:cNvPr id="3" name="Tekstvak 2">
            <a:extLst>
              <a:ext uri="{FF2B5EF4-FFF2-40B4-BE49-F238E27FC236}">
                <a16:creationId xmlns:a16="http://schemas.microsoft.com/office/drawing/2014/main" id="{9B3A1453-A328-705B-82A8-8CBF1973CFC6}"/>
              </a:ext>
            </a:extLst>
          </p:cNvPr>
          <p:cNvSpPr txBox="1"/>
          <p:nvPr/>
        </p:nvSpPr>
        <p:spPr>
          <a:xfrm>
            <a:off x="692633" y="547358"/>
            <a:ext cx="51459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VLOCA Business Werkgroep : 27 Februari 2024</a:t>
            </a:r>
          </a:p>
        </p:txBody>
      </p:sp>
    </p:spTree>
    <p:extLst>
      <p:ext uri="{BB962C8B-B14F-4D97-AF65-F5344CB8AC3E}">
        <p14:creationId xmlns:p14="http://schemas.microsoft.com/office/powerpoint/2010/main" val="573773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gfa15db3b28_0_83"/>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06" name="Google Shape;1706;gfa15db3b28_0_83"/>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07" name="Google Shape;1707;gfa15db3b28_0_83"/>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33" b="1">
                <a:solidFill>
                  <a:srgbClr val="000000"/>
                </a:solidFill>
                <a:latin typeface="Arial"/>
                <a:ea typeface="Arial"/>
                <a:cs typeface="Arial"/>
                <a:sym typeface="Arial"/>
              </a:rPr>
              <a:t>Bedankt!</a:t>
            </a:r>
            <a:endParaRPr sz="4933" b="1">
              <a:solidFill>
                <a:srgbClr val="000000"/>
              </a:solidFill>
              <a:latin typeface="Arial"/>
              <a:ea typeface="Arial"/>
              <a:cs typeface="Arial"/>
              <a:sym typeface="Arial"/>
            </a:endParaRPr>
          </a:p>
        </p:txBody>
      </p:sp>
      <p:pic>
        <p:nvPicPr>
          <p:cNvPr id="1708" name="Google Shape;1708;gfa15db3b28_0_83"/>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5CE8A150-DBAA-4F0F-8EB3-6E32BD507590}"/>
              </a:ext>
            </a:extLst>
          </p:cNvPr>
          <p:cNvSpPr/>
          <p:nvPr/>
        </p:nvSpPr>
        <p:spPr>
          <a:xfrm>
            <a:off x="3339761" y="2558642"/>
            <a:ext cx="4516016" cy="119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white"/>
                </a:solidFill>
                <a:effectLst/>
                <a:uLnTx/>
                <a:uFillTx/>
                <a:latin typeface="Calibri" panose="020F0502020204030204"/>
                <a:ea typeface="+mn-ea"/>
                <a:cs typeface="+mn-cs"/>
              </a:rPr>
              <a:t>R&amp;R exchange</a:t>
            </a:r>
          </a:p>
        </p:txBody>
      </p:sp>
      <p:sp>
        <p:nvSpPr>
          <p:cNvPr id="8" name="Pijl: omhoog/omlaag 7">
            <a:extLst>
              <a:ext uri="{FF2B5EF4-FFF2-40B4-BE49-F238E27FC236}">
                <a16:creationId xmlns:a16="http://schemas.microsoft.com/office/drawing/2014/main" id="{A78D2E60-370A-47BF-98EA-AF05C248A002}"/>
              </a:ext>
            </a:extLst>
          </p:cNvPr>
          <p:cNvSpPr/>
          <p:nvPr/>
        </p:nvSpPr>
        <p:spPr>
          <a:xfrm>
            <a:off x="5478011" y="1961228"/>
            <a:ext cx="219404" cy="59741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Pijl: omhoog/omlaag 8">
            <a:extLst>
              <a:ext uri="{FF2B5EF4-FFF2-40B4-BE49-F238E27FC236}">
                <a16:creationId xmlns:a16="http://schemas.microsoft.com/office/drawing/2014/main" id="{B56CAE22-44D9-4856-8D7A-BDB459753304}"/>
              </a:ext>
            </a:extLst>
          </p:cNvPr>
          <p:cNvSpPr/>
          <p:nvPr/>
        </p:nvSpPr>
        <p:spPr>
          <a:xfrm>
            <a:off x="5478011" y="3758268"/>
            <a:ext cx="219404" cy="59741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Afbeelding 21">
            <a:extLst>
              <a:ext uri="{FF2B5EF4-FFF2-40B4-BE49-F238E27FC236}">
                <a16:creationId xmlns:a16="http://schemas.microsoft.com/office/drawing/2014/main" id="{3316CE6B-710D-49EE-B5E7-3CCA04076FF5}"/>
              </a:ext>
            </a:extLst>
          </p:cNvPr>
          <p:cNvPicPr>
            <a:picLocks noChangeAspect="1"/>
          </p:cNvPicPr>
          <p:nvPr/>
        </p:nvPicPr>
        <p:blipFill>
          <a:blip r:embed="rId3"/>
          <a:stretch>
            <a:fillRect/>
          </a:stretch>
        </p:blipFill>
        <p:spPr>
          <a:xfrm>
            <a:off x="9802498" y="328436"/>
            <a:ext cx="658425" cy="469433"/>
          </a:xfrm>
          <a:prstGeom prst="rect">
            <a:avLst/>
          </a:prstGeom>
        </p:spPr>
      </p:pic>
      <p:sp>
        <p:nvSpPr>
          <p:cNvPr id="16" name="Tijdelijke aanduiding voor datum 15">
            <a:extLst>
              <a:ext uri="{FF2B5EF4-FFF2-40B4-BE49-F238E27FC236}">
                <a16:creationId xmlns:a16="http://schemas.microsoft.com/office/drawing/2014/main" id="{6845F18E-6EDA-4448-877D-4747F762EB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621FBD-3478-40E1-B164-CEC6E74EDFB3}"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16/09/2024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Tijdelijke aanduiding voor dianummer 16">
            <a:extLst>
              <a:ext uri="{FF2B5EF4-FFF2-40B4-BE49-F238E27FC236}">
                <a16:creationId xmlns:a16="http://schemas.microsoft.com/office/drawing/2014/main" id="{78BC625A-AFD7-499F-9E03-595A113CB4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kstvak 17">
            <a:extLst>
              <a:ext uri="{FF2B5EF4-FFF2-40B4-BE49-F238E27FC236}">
                <a16:creationId xmlns:a16="http://schemas.microsoft.com/office/drawing/2014/main" id="{639ED03A-C0A3-4BB4-A7E0-CF2B23F33A8F}"/>
              </a:ext>
            </a:extLst>
          </p:cNvPr>
          <p:cNvSpPr txBox="1"/>
          <p:nvPr/>
        </p:nvSpPr>
        <p:spPr>
          <a:xfrm>
            <a:off x="496675" y="2045010"/>
            <a:ext cx="3249544" cy="646331"/>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Kan ik extra rechten krijgen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	 = nummerplaten</a:t>
            </a:r>
          </a:p>
        </p:txBody>
      </p:sp>
      <p:cxnSp>
        <p:nvCxnSpPr>
          <p:cNvPr id="19" name="Rechte verbindingslijn met pijl 18">
            <a:extLst>
              <a:ext uri="{FF2B5EF4-FFF2-40B4-BE49-F238E27FC236}">
                <a16:creationId xmlns:a16="http://schemas.microsoft.com/office/drawing/2014/main" id="{5FD6FB63-6917-4852-9E32-BA415FA6E7D7}"/>
              </a:ext>
            </a:extLst>
          </p:cNvPr>
          <p:cNvCxnSpPr>
            <a:cxnSpLocks/>
          </p:cNvCxnSpPr>
          <p:nvPr/>
        </p:nvCxnSpPr>
        <p:spPr>
          <a:xfrm flipH="1">
            <a:off x="3649030" y="1961228"/>
            <a:ext cx="1" cy="5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87F720D7-79D6-4B43-AA36-429213F4BEB9}"/>
              </a:ext>
            </a:extLst>
          </p:cNvPr>
          <p:cNvSpPr txBox="1"/>
          <p:nvPr/>
        </p:nvSpPr>
        <p:spPr>
          <a:xfrm>
            <a:off x="869640" y="4668195"/>
            <a:ext cx="5294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2. Stad/Gemeenten geeft extra rechten en beboet niet</a:t>
            </a:r>
          </a:p>
        </p:txBody>
      </p:sp>
      <p:cxnSp>
        <p:nvCxnSpPr>
          <p:cNvPr id="21" name="Rechte verbindingslijn met pijl 20">
            <a:extLst>
              <a:ext uri="{FF2B5EF4-FFF2-40B4-BE49-F238E27FC236}">
                <a16:creationId xmlns:a16="http://schemas.microsoft.com/office/drawing/2014/main" id="{0CCFD71E-9CA3-4E8A-A563-9A251D761851}"/>
              </a:ext>
            </a:extLst>
          </p:cNvPr>
          <p:cNvCxnSpPr>
            <a:cxnSpLocks/>
          </p:cNvCxnSpPr>
          <p:nvPr/>
        </p:nvCxnSpPr>
        <p:spPr>
          <a:xfrm flipH="1">
            <a:off x="3649029" y="3758268"/>
            <a:ext cx="1" cy="5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hthoek 26">
            <a:extLst>
              <a:ext uri="{FF2B5EF4-FFF2-40B4-BE49-F238E27FC236}">
                <a16:creationId xmlns:a16="http://schemas.microsoft.com/office/drawing/2014/main" id="{6E773462-78CA-4F20-A96A-72C60B931DB3}"/>
              </a:ext>
            </a:extLst>
          </p:cNvPr>
          <p:cNvSpPr/>
          <p:nvPr/>
        </p:nvSpPr>
        <p:spPr>
          <a:xfrm>
            <a:off x="3339761" y="1591896"/>
            <a:ext cx="451601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Burgers / Ondernemingen / Verenigingen</a:t>
            </a:r>
          </a:p>
        </p:txBody>
      </p:sp>
      <p:sp>
        <p:nvSpPr>
          <p:cNvPr id="28" name="Rechthoek 27">
            <a:extLst>
              <a:ext uri="{FF2B5EF4-FFF2-40B4-BE49-F238E27FC236}">
                <a16:creationId xmlns:a16="http://schemas.microsoft.com/office/drawing/2014/main" id="{342B04AD-3D55-4ABB-9D56-3683CD6F44EF}"/>
              </a:ext>
            </a:extLst>
          </p:cNvPr>
          <p:cNvSpPr/>
          <p:nvPr/>
        </p:nvSpPr>
        <p:spPr>
          <a:xfrm>
            <a:off x="3339761" y="4355682"/>
            <a:ext cx="451601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Steden en Gemeenten</a:t>
            </a:r>
          </a:p>
        </p:txBody>
      </p:sp>
      <p:sp>
        <p:nvSpPr>
          <p:cNvPr id="29" name="Tekstvak 28">
            <a:extLst>
              <a:ext uri="{FF2B5EF4-FFF2-40B4-BE49-F238E27FC236}">
                <a16:creationId xmlns:a16="http://schemas.microsoft.com/office/drawing/2014/main" id="{67647D14-65D8-4614-AF3D-456C9F38D458}"/>
              </a:ext>
            </a:extLst>
          </p:cNvPr>
          <p:cNvSpPr txBox="1"/>
          <p:nvPr/>
        </p:nvSpPr>
        <p:spPr>
          <a:xfrm>
            <a:off x="2389501" y="1451663"/>
            <a:ext cx="950260" cy="369332"/>
          </a:xfrm>
          <a:prstGeom prst="rect">
            <a:avLst/>
          </a:prstGeom>
          <a:solidFill>
            <a:srgbClr val="FF0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Rechten</a:t>
            </a:r>
          </a:p>
        </p:txBody>
      </p:sp>
      <p:sp>
        <p:nvSpPr>
          <p:cNvPr id="30" name="Tekstvak 29">
            <a:extLst>
              <a:ext uri="{FF2B5EF4-FFF2-40B4-BE49-F238E27FC236}">
                <a16:creationId xmlns:a16="http://schemas.microsoft.com/office/drawing/2014/main" id="{FB9A5802-C8F7-4B10-BEC8-4BC26364AD2A}"/>
              </a:ext>
            </a:extLst>
          </p:cNvPr>
          <p:cNvSpPr txBox="1"/>
          <p:nvPr/>
        </p:nvSpPr>
        <p:spPr>
          <a:xfrm>
            <a:off x="2553520" y="4154513"/>
            <a:ext cx="786241" cy="369332"/>
          </a:xfrm>
          <a:prstGeom prst="rect">
            <a:avLst/>
          </a:prstGeom>
          <a:solidFill>
            <a:srgbClr val="FF0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Regels</a:t>
            </a:r>
          </a:p>
        </p:txBody>
      </p:sp>
      <p:pic>
        <p:nvPicPr>
          <p:cNvPr id="3" name="Afbeelding 2">
            <a:extLst>
              <a:ext uri="{FF2B5EF4-FFF2-40B4-BE49-F238E27FC236}">
                <a16:creationId xmlns:a16="http://schemas.microsoft.com/office/drawing/2014/main" id="{2D30411F-4C78-4400-7F43-9ED2F552EEED}"/>
              </a:ext>
            </a:extLst>
          </p:cNvPr>
          <p:cNvPicPr>
            <a:picLocks noChangeAspect="1"/>
          </p:cNvPicPr>
          <p:nvPr/>
        </p:nvPicPr>
        <p:blipFill>
          <a:blip r:embed="rId4"/>
          <a:stretch>
            <a:fillRect/>
          </a:stretch>
        </p:blipFill>
        <p:spPr>
          <a:xfrm>
            <a:off x="8839200" y="6014611"/>
            <a:ext cx="2237426" cy="524301"/>
          </a:xfrm>
          <a:prstGeom prst="rect">
            <a:avLst/>
          </a:prstGeom>
        </p:spPr>
      </p:pic>
      <p:sp>
        <p:nvSpPr>
          <p:cNvPr id="4" name="Tekstvak 3">
            <a:extLst>
              <a:ext uri="{FF2B5EF4-FFF2-40B4-BE49-F238E27FC236}">
                <a16:creationId xmlns:a16="http://schemas.microsoft.com/office/drawing/2014/main" id="{B91B52B7-6DA6-6924-73D7-F81B689C3D45}"/>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Afbeelding 1">
            <a:extLst>
              <a:ext uri="{FF2B5EF4-FFF2-40B4-BE49-F238E27FC236}">
                <a16:creationId xmlns:a16="http://schemas.microsoft.com/office/drawing/2014/main" id="{ECA9A93A-993B-1A76-8B6F-3C45D60005DC}"/>
              </a:ext>
            </a:extLst>
          </p:cNvPr>
          <p:cNvPicPr>
            <a:picLocks noChangeAspect="1"/>
          </p:cNvPicPr>
          <p:nvPr/>
        </p:nvPicPr>
        <p:blipFill>
          <a:blip r:embed="rId5"/>
          <a:stretch>
            <a:fillRect/>
          </a:stretch>
        </p:blipFill>
        <p:spPr>
          <a:xfrm>
            <a:off x="8176212" y="6082006"/>
            <a:ext cx="548688" cy="548688"/>
          </a:xfrm>
          <a:prstGeom prst="rect">
            <a:avLst/>
          </a:prstGeom>
        </p:spPr>
      </p:pic>
      <p:pic>
        <p:nvPicPr>
          <p:cNvPr id="7" name="Afbeelding 6" descr="Goed Bij">
            <a:extLst>
              <a:ext uri="{FF2B5EF4-FFF2-40B4-BE49-F238E27FC236}">
                <a16:creationId xmlns:a16="http://schemas.microsoft.com/office/drawing/2014/main" id="{10B9EE40-4F57-EF9C-C128-7238B917DB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887" y="1208126"/>
            <a:ext cx="923753" cy="923753"/>
          </a:xfrm>
          <a:prstGeom prst="rect">
            <a:avLst/>
          </a:prstGeom>
        </p:spPr>
      </p:pic>
      <p:pic>
        <p:nvPicPr>
          <p:cNvPr id="14" name="Afbeelding 13" descr="E-mails Team Bigfoot">
            <a:extLst>
              <a:ext uri="{FF2B5EF4-FFF2-40B4-BE49-F238E27FC236}">
                <a16:creationId xmlns:a16="http://schemas.microsoft.com/office/drawing/2014/main" id="{EEF3C7AB-4831-F0CB-897F-B7E8F434AE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0667" y="3934738"/>
            <a:ext cx="733457" cy="733457"/>
          </a:xfrm>
          <a:prstGeom prst="rect">
            <a:avLst/>
          </a:prstGeom>
        </p:spPr>
      </p:pic>
      <p:sp>
        <p:nvSpPr>
          <p:cNvPr id="11" name="Pijl: rechts 10">
            <a:extLst>
              <a:ext uri="{FF2B5EF4-FFF2-40B4-BE49-F238E27FC236}">
                <a16:creationId xmlns:a16="http://schemas.microsoft.com/office/drawing/2014/main" id="{0CFCBC42-7974-B688-846E-C5C25A4A3AC4}"/>
              </a:ext>
            </a:extLst>
          </p:cNvPr>
          <p:cNvSpPr/>
          <p:nvPr/>
        </p:nvSpPr>
        <p:spPr>
          <a:xfrm rot="5400000">
            <a:off x="3299244" y="5136318"/>
            <a:ext cx="562707"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Afbeelding 33">
            <a:extLst>
              <a:ext uri="{FF2B5EF4-FFF2-40B4-BE49-F238E27FC236}">
                <a16:creationId xmlns:a16="http://schemas.microsoft.com/office/drawing/2014/main" id="{2151A570-1165-F751-A1B2-CBFC3D243152}"/>
              </a:ext>
            </a:extLst>
          </p:cNvPr>
          <p:cNvPicPr>
            <a:picLocks noChangeAspect="1"/>
          </p:cNvPicPr>
          <p:nvPr/>
        </p:nvPicPr>
        <p:blipFill>
          <a:blip r:embed="rId8"/>
          <a:stretch>
            <a:fillRect/>
          </a:stretch>
        </p:blipFill>
        <p:spPr>
          <a:xfrm>
            <a:off x="4313294" y="5243450"/>
            <a:ext cx="780669" cy="983343"/>
          </a:xfrm>
          <a:prstGeom prst="rect">
            <a:avLst/>
          </a:prstGeom>
        </p:spPr>
      </p:pic>
      <p:sp>
        <p:nvSpPr>
          <p:cNvPr id="15" name="Tekstvak 14">
            <a:extLst>
              <a:ext uri="{FF2B5EF4-FFF2-40B4-BE49-F238E27FC236}">
                <a16:creationId xmlns:a16="http://schemas.microsoft.com/office/drawing/2014/main" id="{1831C9C9-477A-DB87-8127-22195B410D2C}"/>
              </a:ext>
            </a:extLst>
          </p:cNvPr>
          <p:cNvSpPr txBox="1"/>
          <p:nvPr/>
        </p:nvSpPr>
        <p:spPr>
          <a:xfrm>
            <a:off x="3763160" y="5401652"/>
            <a:ext cx="7008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email</a:t>
            </a:r>
          </a:p>
        </p:txBody>
      </p:sp>
      <p:sp>
        <p:nvSpPr>
          <p:cNvPr id="35" name="Tekstvak 12">
            <a:extLst>
              <a:ext uri="{FF2B5EF4-FFF2-40B4-BE49-F238E27FC236}">
                <a16:creationId xmlns:a16="http://schemas.microsoft.com/office/drawing/2014/main" id="{F69BA2B3-10D2-2E77-A802-78142FA9E1B1}"/>
              </a:ext>
            </a:extLst>
          </p:cNvPr>
          <p:cNvSpPr txBox="1"/>
          <p:nvPr/>
        </p:nvSpPr>
        <p:spPr>
          <a:xfrm>
            <a:off x="7925200" y="1084064"/>
            <a:ext cx="3519113" cy="1384995"/>
          </a:xfrm>
          <a:prstGeom prst="rect">
            <a:avLst/>
          </a:prstGeom>
          <a:noFill/>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9"/>
              </a:rPr>
              <a:t>https://parkeerverbod.antwerpen.be</a:t>
            </a:r>
            <a:endPar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10"/>
              </a:rPr>
              <a:t>https://lez.antwerpen.be</a:t>
            </a: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11"/>
              </a:rPr>
              <a:t>https://lez.stad.gent/</a:t>
            </a: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12"/>
              </a:rPr>
              <a:t>https://mobiliteitsvergunningen.stad.gent/</a:t>
            </a: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13"/>
              </a:rPr>
              <a:t>https://toegang-leuven.spotbooking.be/</a:t>
            </a: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p:txBody>
      </p:sp>
    </p:spTree>
    <p:extLst>
      <p:ext uri="{BB962C8B-B14F-4D97-AF65-F5344CB8AC3E}">
        <p14:creationId xmlns:p14="http://schemas.microsoft.com/office/powerpoint/2010/main" val="356097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a:extLst>
              <a:ext uri="{FF2B5EF4-FFF2-40B4-BE49-F238E27FC236}">
                <a16:creationId xmlns:a16="http://schemas.microsoft.com/office/drawing/2014/main" id="{3316CE6B-710D-49EE-B5E7-3CCA04076FF5}"/>
              </a:ext>
            </a:extLst>
          </p:cNvPr>
          <p:cNvPicPr>
            <a:picLocks noChangeAspect="1"/>
          </p:cNvPicPr>
          <p:nvPr/>
        </p:nvPicPr>
        <p:blipFill>
          <a:blip r:embed="rId3"/>
          <a:stretch>
            <a:fillRect/>
          </a:stretch>
        </p:blipFill>
        <p:spPr>
          <a:xfrm>
            <a:off x="9802498" y="328436"/>
            <a:ext cx="658425" cy="469433"/>
          </a:xfrm>
          <a:prstGeom prst="rect">
            <a:avLst/>
          </a:prstGeom>
        </p:spPr>
      </p:pic>
      <p:sp>
        <p:nvSpPr>
          <p:cNvPr id="25" name="Tekstvak 24">
            <a:extLst>
              <a:ext uri="{FF2B5EF4-FFF2-40B4-BE49-F238E27FC236}">
                <a16:creationId xmlns:a16="http://schemas.microsoft.com/office/drawing/2014/main" id="{8E1B33C6-7890-40DA-A8EF-9059AFD3E5E7}"/>
              </a:ext>
            </a:extLst>
          </p:cNvPr>
          <p:cNvSpPr txBox="1"/>
          <p:nvPr/>
        </p:nvSpPr>
        <p:spPr>
          <a:xfrm>
            <a:off x="6096000" y="3375012"/>
            <a:ext cx="60946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white"/>
                </a:solidFill>
                <a:effectLst/>
                <a:uLnTx/>
                <a:uFillTx/>
                <a:latin typeface="Calibri" panose="020F0502020204030204"/>
                <a:ea typeface="+mn-ea"/>
                <a:cs typeface="+mn-cs"/>
              </a:rPr>
              <a:t>Geografische Locaties</a:t>
            </a:r>
          </a:p>
        </p:txBody>
      </p:sp>
      <p:sp>
        <p:nvSpPr>
          <p:cNvPr id="4" name="Tekstvak 3">
            <a:extLst>
              <a:ext uri="{FF2B5EF4-FFF2-40B4-BE49-F238E27FC236}">
                <a16:creationId xmlns:a16="http://schemas.microsoft.com/office/drawing/2014/main" id="{683A57FC-5BD3-BB93-5A59-C0190AC144FA}"/>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err="1">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jdelijke aanduiding voor dianummer 5">
            <a:extLst>
              <a:ext uri="{FF2B5EF4-FFF2-40B4-BE49-F238E27FC236}">
                <a16:creationId xmlns:a16="http://schemas.microsoft.com/office/drawing/2014/main" id="{1F5AA655-17F5-D08A-4727-BBD828387E89}"/>
              </a:ext>
            </a:extLst>
          </p:cNvPr>
          <p:cNvSpPr>
            <a:spLocks noGrp="1"/>
          </p:cNvSpPr>
          <p:nvPr>
            <p:ph type="sldNum" sz="quarter" idx="12"/>
          </p:nvPr>
        </p:nvSpPr>
        <p:spPr>
          <a:xfrm>
            <a:off x="391885" y="6122797"/>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Afbeelding 6">
            <a:extLst>
              <a:ext uri="{FF2B5EF4-FFF2-40B4-BE49-F238E27FC236}">
                <a16:creationId xmlns:a16="http://schemas.microsoft.com/office/drawing/2014/main" id="{B4EB4029-A7DD-18F3-4352-29A1D2EADFDA}"/>
              </a:ext>
            </a:extLst>
          </p:cNvPr>
          <p:cNvPicPr>
            <a:picLocks noChangeAspect="1"/>
          </p:cNvPicPr>
          <p:nvPr/>
        </p:nvPicPr>
        <p:blipFill>
          <a:blip r:embed="rId4"/>
          <a:stretch>
            <a:fillRect/>
          </a:stretch>
        </p:blipFill>
        <p:spPr>
          <a:xfrm>
            <a:off x="9431841" y="6004125"/>
            <a:ext cx="2237426" cy="524301"/>
          </a:xfrm>
          <a:prstGeom prst="rect">
            <a:avLst/>
          </a:prstGeom>
        </p:spPr>
      </p:pic>
      <p:sp>
        <p:nvSpPr>
          <p:cNvPr id="10" name="Tijdelijke aanduiding voor datum 4">
            <a:extLst>
              <a:ext uri="{FF2B5EF4-FFF2-40B4-BE49-F238E27FC236}">
                <a16:creationId xmlns:a16="http://schemas.microsoft.com/office/drawing/2014/main" id="{525A9F7E-ED34-FEA7-D454-7505B3ADC428}"/>
              </a:ext>
            </a:extLst>
          </p:cNvPr>
          <p:cNvSpPr>
            <a:spLocks noGrp="1"/>
          </p:cNvSpPr>
          <p:nvPr>
            <p:ph type="dt" sz="half" idx="10"/>
          </p:nvPr>
        </p:nvSpPr>
        <p:spPr>
          <a:xfrm>
            <a:off x="4574439" y="612444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0EDA05C-DCFE-4450-BDA8-54A9AC1850F1}"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16/09/2024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Afbeelding 10">
            <a:extLst>
              <a:ext uri="{FF2B5EF4-FFF2-40B4-BE49-F238E27FC236}">
                <a16:creationId xmlns:a16="http://schemas.microsoft.com/office/drawing/2014/main" id="{DD16E87E-E212-B1B7-D134-927D8D124460}"/>
              </a:ext>
            </a:extLst>
          </p:cNvPr>
          <p:cNvPicPr>
            <a:picLocks noChangeAspect="1"/>
          </p:cNvPicPr>
          <p:nvPr/>
        </p:nvPicPr>
        <p:blipFill>
          <a:blip r:embed="rId5"/>
          <a:stretch>
            <a:fillRect/>
          </a:stretch>
        </p:blipFill>
        <p:spPr>
          <a:xfrm>
            <a:off x="8746108" y="5978201"/>
            <a:ext cx="550225" cy="550225"/>
          </a:xfrm>
          <a:prstGeom prst="rect">
            <a:avLst/>
          </a:prstGeom>
        </p:spPr>
      </p:pic>
      <p:sp>
        <p:nvSpPr>
          <p:cNvPr id="15" name="Tekstvak 14">
            <a:extLst>
              <a:ext uri="{FF2B5EF4-FFF2-40B4-BE49-F238E27FC236}">
                <a16:creationId xmlns:a16="http://schemas.microsoft.com/office/drawing/2014/main" id="{6631C9DF-F088-2840-DBD2-3FA9AAA37A7D}"/>
              </a:ext>
            </a:extLst>
          </p:cNvPr>
          <p:cNvSpPr txBox="1"/>
          <p:nvPr/>
        </p:nvSpPr>
        <p:spPr>
          <a:xfrm>
            <a:off x="858781" y="919738"/>
            <a:ext cx="10278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2000" b="1"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p:txBody>
      </p:sp>
      <p:sp>
        <p:nvSpPr>
          <p:cNvPr id="5" name="Tekstvak 4">
            <a:extLst>
              <a:ext uri="{FF2B5EF4-FFF2-40B4-BE49-F238E27FC236}">
                <a16:creationId xmlns:a16="http://schemas.microsoft.com/office/drawing/2014/main" id="{3EB8E89E-B80C-8DC4-8F45-550BD55CEE17}"/>
              </a:ext>
            </a:extLst>
          </p:cNvPr>
          <p:cNvSpPr txBox="1"/>
          <p:nvPr/>
        </p:nvSpPr>
        <p:spPr>
          <a:xfrm>
            <a:off x="1012841" y="1443759"/>
            <a:ext cx="10060443"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sngStrike" kern="1200" cap="none" spc="0" normalizeH="0" baseline="0" noProof="0">
                <a:ln>
                  <a:noFill/>
                </a:ln>
                <a:solidFill>
                  <a:prstClr val="black"/>
                </a:solidFill>
                <a:effectLst/>
                <a:uLnTx/>
                <a:uFillTx/>
                <a:latin typeface="SunAntwerpen" panose="020B0503050302020204" pitchFamily="34" charset="0"/>
                <a:ea typeface="+mn-ea"/>
                <a:cs typeface="+mn-cs"/>
              </a:rPr>
              <a:t>Exchange</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Citerra</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City Environment</a:t>
            </a:r>
            <a:r>
              <a:rPr kumimoji="0" lang="nl-BE" sz="14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al</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Regulations </a:t>
            </a:r>
            <a:r>
              <a:rPr kumimoji="0" lang="nl-BE" sz="1800" b="1" i="0" u="none" strike="noStrike" kern="1200" cap="none" spc="0" normalizeH="0" baseline="0" noProof="0" err="1">
                <a:ln>
                  <a:noFill/>
                </a:ln>
                <a:solidFill>
                  <a:prstClr val="black"/>
                </a:solidFill>
                <a:effectLst/>
                <a:uLnTx/>
                <a:uFillTx/>
                <a:latin typeface="SunAntwerpen" panose="020B0503050302020204" pitchFamily="34" charset="0"/>
                <a:ea typeface="+mn-ea"/>
                <a:cs typeface="+mn-cs"/>
              </a:rPr>
              <a:t>and</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Rights for Access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nl-BE" sz="1800" b="0" i="0" u="sng"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Voor steden/Gemeenten, ondernemingen, burgers, verenigingen en overheden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City of </a:t>
            </a:r>
            <a:r>
              <a:rPr kumimoji="0" lang="nl-BE" sz="1800" b="1" i="0" u="none" strike="noStrike" kern="1200" cap="none" spc="0" normalizeH="0" baseline="0" noProof="0" err="1">
                <a:ln>
                  <a:noFill/>
                </a:ln>
                <a:solidFill>
                  <a:prstClr val="black"/>
                </a:solidFill>
                <a:effectLst/>
                <a:uLnTx/>
                <a:uFillTx/>
                <a:latin typeface="SunAntwerpen" panose="020B0503050302020204" pitchFamily="34" charset="0"/>
                <a:ea typeface="+mn-ea"/>
                <a:cs typeface="+mn-cs"/>
              </a:rPr>
              <a:t>Things</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2022 project Vlaams Agentschap Innoveren en Ondernemen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VLAIO</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Subsidie + eigen bijdrage MPA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Periode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Start :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1 juni 2023</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Looptijd : 30 maand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30 november 2025</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00" cap="none" spc="0" normalizeH="0" baseline="0" noProof="0">
                <a:ln>
                  <a:noFill/>
                </a:ln>
                <a:solidFill>
                  <a:prstClr val="black"/>
                </a:solidFill>
                <a:effectLst/>
                <a:uLnTx/>
                <a:uFillTx/>
                <a:latin typeface="SunAntwerpen" panose="020B0503050302020204" pitchFamily="34" charset="0"/>
                <a:ea typeface="Calibri" panose="020F0502020204030204" pitchFamily="34" charset="0"/>
                <a:cs typeface="Times New Roman" panose="02020603050405020304" pitchFamily="18" charset="0"/>
              </a:rPr>
              <a:t>Initiatief en trekker is Antwerpen / Focus veel ruimer : </a:t>
            </a:r>
            <a:r>
              <a:rPr kumimoji="0" lang="nl-BE" sz="1800" b="1" i="0" u="none" strike="noStrike" kern="100" cap="none" spc="0" normalizeH="0" baseline="0" noProof="0">
                <a:ln>
                  <a:noFill/>
                </a:ln>
                <a:solidFill>
                  <a:prstClr val="black"/>
                </a:solidFill>
                <a:effectLst/>
                <a:uLnTx/>
                <a:uFillTx/>
                <a:latin typeface="SunAntwerpen" panose="020B0503050302020204" pitchFamily="34" charset="0"/>
                <a:ea typeface="Calibri" panose="020F0502020204030204" pitchFamily="34" charset="0"/>
                <a:cs typeface="Times New Roman" panose="02020603050405020304" pitchFamily="18" charset="0"/>
              </a:rPr>
              <a:t>Vlaamse steden en gemeenten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p:txBody>
      </p:sp>
    </p:spTree>
    <p:extLst>
      <p:ext uri="{BB962C8B-B14F-4D97-AF65-F5344CB8AC3E}">
        <p14:creationId xmlns:p14="http://schemas.microsoft.com/office/powerpoint/2010/main" val="2173225002"/>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Props1.xml><?xml version="1.0" encoding="utf-8"?>
<ds:datastoreItem xmlns:ds="http://schemas.openxmlformats.org/officeDocument/2006/customXml" ds:itemID="{CAFEFED9-CBF4-441C-AA50-B5CD3C955AD3}">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AF7769E-041B-44CF-BC8A-8607E8DAED9B}">
  <ds:schemaRefs>
    <ds:schemaRef ds:uri="http://schemas.microsoft.com/sharepoint/v3/contenttype/forms"/>
  </ds:schemaRefs>
</ds:datastoreItem>
</file>

<file path=customXml/itemProps3.xml><?xml version="1.0" encoding="utf-8"?>
<ds:datastoreItem xmlns:ds="http://schemas.openxmlformats.org/officeDocument/2006/customXml" ds:itemID="{674A532A-52B9-439A-BBCD-D617F2175B44}">
  <ds:schemaRefs>
    <ds:schemaRef ds:uri="http://schemas.microsoft.com/office/2006/metadata/properties"/>
    <ds:schemaRef ds:uri="http://purl.org/dc/dcmitype/"/>
    <ds:schemaRef ds:uri="9a9ec0f0-7796-43d0-ac1f-4c8c46ee0bd1"/>
    <ds:schemaRef ds:uri="http://purl.org/dc/elements/1.1/"/>
    <ds:schemaRef ds:uri="abd5de4e-6ecd-4522-a9f4-1c24c7648312"/>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d8af5a5f-e2e6-468c-9f28-f81d99523fe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3399</Words>
  <Application>Microsoft Office PowerPoint</Application>
  <PresentationFormat>Widescreen</PresentationFormat>
  <Paragraphs>597</Paragraphs>
  <Slides>70</Slides>
  <Notes>52</Notes>
  <HiddenSlides>1</HiddenSlides>
  <MMClips>0</MMClips>
  <ScaleCrop>false</ScaleCrop>
  <HeadingPairs>
    <vt:vector size="4" baseType="variant">
      <vt:variant>
        <vt:lpstr>Theme</vt:lpstr>
      </vt:variant>
      <vt:variant>
        <vt:i4>2</vt:i4>
      </vt:variant>
      <vt:variant>
        <vt:lpstr>Slide Titles</vt:lpstr>
      </vt:variant>
      <vt:variant>
        <vt:i4>70</vt:i4>
      </vt:variant>
    </vt:vector>
  </HeadingPairs>
  <TitlesOfParts>
    <vt:vector size="72" baseType="lpstr">
      <vt:lpstr>4_Presentatie_verbeelding werkt - kopie</vt:lpstr>
      <vt:lpstr>Kantoorthema</vt:lpstr>
      <vt:lpstr>PowerPoint Presentation</vt:lpstr>
      <vt:lpstr>PowerPoint Presentation</vt:lpstr>
      <vt:lpstr>PowerPoint Presentation</vt:lpstr>
      <vt:lpstr>PowerPoint Presentation</vt:lpstr>
      <vt:lpstr>Wie-is-wie?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Deel van een groter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Bestaande datastandaarden</vt:lpstr>
      <vt:lpstr>PowerPoint Presentation</vt:lpstr>
      <vt:lpstr>Doorloop VLOCA-OSLO-traject</vt:lpstr>
      <vt:lpstr>PowerPoint Presentation</vt:lpstr>
      <vt:lpstr>Use cases (VLOCA)</vt:lpstr>
      <vt:lpstr>Brainstorm</vt:lpstr>
      <vt:lpstr>PowerPoint Presentation</vt:lpstr>
      <vt:lpstr>PowerPoint Presentation</vt:lpstr>
      <vt:lpstr>Stakeholders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Startpunt sneuvelmodel</vt:lpstr>
      <vt:lpstr>PowerPoint Presentation</vt:lpstr>
      <vt:lpstr>Overzicht storylines</vt:lpstr>
      <vt:lpstr>Overzicht storylines</vt:lpstr>
      <vt:lpstr>Storyline 1: Lokaal bestuur voert lage-emissiezone in</vt:lpstr>
      <vt:lpstr>Storyline 1: Lokaal bestuur voert lage-emissiezone in</vt:lpstr>
      <vt:lpstr>PowerPoint Presentation</vt:lpstr>
      <vt:lpstr>PowerPoint Presentation</vt:lpstr>
      <vt:lpstr>PowerPoint Presentation</vt:lpstr>
      <vt:lpstr>Overzicht storylines</vt:lpstr>
      <vt:lpstr>Storyline 2: Inwoner vraagt vergunning aan voor verhuis</vt:lpstr>
      <vt:lpstr>Storyline 2: Inwoner vraagt vergunning aan voor verhuis</vt:lpstr>
      <vt:lpstr>Klassedefinities</vt:lpstr>
      <vt:lpstr>PowerPoint Presentation</vt:lpstr>
      <vt:lpstr>Overzicht storylines</vt:lpstr>
      <vt:lpstr>Storyline 3: Doorgang voor hulpdiensten is altijd toegestaan</vt:lpstr>
      <vt:lpstr>Storyline 3: Doorgang voor hulpdiensten is altijd toegestaan</vt:lpstr>
      <vt:lpstr>Klassedefinities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Renders Laurien</dc:creator>
  <cp:lastModifiedBy>Verbrugge Aline</cp:lastModifiedBy>
  <cp:revision>2</cp:revision>
  <cp:lastPrinted>2024-02-26T10:53:31Z</cp:lastPrinted>
  <dcterms:created xsi:type="dcterms:W3CDTF">2024-02-19T09:32:33Z</dcterms:created>
  <dcterms:modified xsi:type="dcterms:W3CDTF">2024-09-16T11:44:54Z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